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sldIdLst>
    <p:sldId id="256" r:id="rId5"/>
    <p:sldId id="316" r:id="rId6"/>
    <p:sldId id="258" r:id="rId7"/>
    <p:sldId id="259" r:id="rId8"/>
    <p:sldId id="260" r:id="rId9"/>
    <p:sldId id="276" r:id="rId10"/>
    <p:sldId id="277" r:id="rId11"/>
    <p:sldId id="278" r:id="rId12"/>
    <p:sldId id="279" r:id="rId13"/>
    <p:sldId id="280" r:id="rId14"/>
    <p:sldId id="281" r:id="rId15"/>
    <p:sldId id="284" r:id="rId16"/>
    <p:sldId id="285" r:id="rId17"/>
    <p:sldId id="286" r:id="rId18"/>
    <p:sldId id="287" r:id="rId19"/>
    <p:sldId id="288" r:id="rId20"/>
    <p:sldId id="289" r:id="rId21"/>
    <p:sldId id="291" r:id="rId22"/>
    <p:sldId id="265"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11" r:id="rId41"/>
    <p:sldId id="314" r:id="rId42"/>
    <p:sldId id="315" r:id="rId43"/>
    <p:sldId id="309" r:id="rId44"/>
    <p:sldId id="310" r:id="rId45"/>
    <p:sldId id="318" r:id="rId46"/>
    <p:sldId id="319" r:id="rId47"/>
    <p:sldId id="270" r:id="rId48"/>
    <p:sldId id="267" r:id="rId49"/>
    <p:sldId id="3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6ED69-A6DD-4390-BBCC-0ADF1479ADD7}" v="31" dt="2023-06-01T08:45:28.299"/>
    <p1510:client id="{8C4019C1-5AF7-480C-8A1B-CA527FF757AC}" v="3043" dt="2023-05-31T09:05:50.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43"/>
    <p:restoredTop sz="94718"/>
  </p:normalViewPr>
  <p:slideViewPr>
    <p:cSldViewPr snapToGrid="0">
      <p:cViewPr>
        <p:scale>
          <a:sx n="100" d="100"/>
          <a:sy n="100" d="100"/>
        </p:scale>
        <p:origin x="235" y="-49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0E565-6974-41A6-94CD-FDBD1DFFE1E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9507CDE-E857-4E43-9299-199D456BDA48}">
      <dgm:prSet/>
      <dgm:spPr/>
      <dgm:t>
        <a:bodyPr/>
        <a:lstStyle/>
        <a:p>
          <a:pPr>
            <a:lnSpc>
              <a:spcPct val="100000"/>
            </a:lnSpc>
          </a:pPr>
          <a:r>
            <a:rPr lang="en-US" dirty="0"/>
            <a:t>Problem Statement </a:t>
          </a:r>
        </a:p>
      </dgm:t>
    </dgm:pt>
    <dgm:pt modelId="{702E6D7B-9A07-41ED-A29F-49D4AD594F47}" type="parTrans" cxnId="{AA48983C-037B-43EA-AD03-CF775F588CDE}">
      <dgm:prSet/>
      <dgm:spPr/>
      <dgm:t>
        <a:bodyPr/>
        <a:lstStyle/>
        <a:p>
          <a:endParaRPr lang="en-US"/>
        </a:p>
      </dgm:t>
    </dgm:pt>
    <dgm:pt modelId="{EEA970C0-DBC2-4FD3-817B-2BDA2D28232C}" type="sibTrans" cxnId="{AA48983C-037B-43EA-AD03-CF775F588CDE}">
      <dgm:prSet/>
      <dgm:spPr/>
      <dgm:t>
        <a:bodyPr/>
        <a:lstStyle/>
        <a:p>
          <a:endParaRPr lang="en-US"/>
        </a:p>
      </dgm:t>
    </dgm:pt>
    <dgm:pt modelId="{55CBD169-F16C-4D15-AC49-B91F173D2754}">
      <dgm:prSet/>
      <dgm:spPr/>
      <dgm:t>
        <a:bodyPr/>
        <a:lstStyle/>
        <a:p>
          <a:pPr>
            <a:lnSpc>
              <a:spcPct val="100000"/>
            </a:lnSpc>
          </a:pPr>
          <a:r>
            <a:rPr lang="en-US" dirty="0"/>
            <a:t>Dataset Analysis</a:t>
          </a:r>
        </a:p>
      </dgm:t>
    </dgm:pt>
    <dgm:pt modelId="{5A4F5B35-2260-4880-9195-9DD7569ED17A}" type="parTrans" cxnId="{B683F8D0-72ED-4541-83C0-FA70E113B9CC}">
      <dgm:prSet/>
      <dgm:spPr/>
      <dgm:t>
        <a:bodyPr/>
        <a:lstStyle/>
        <a:p>
          <a:endParaRPr lang="en-US"/>
        </a:p>
      </dgm:t>
    </dgm:pt>
    <dgm:pt modelId="{89FB487A-97F9-4BF8-A225-C98ED10143F6}" type="sibTrans" cxnId="{B683F8D0-72ED-4541-83C0-FA70E113B9CC}">
      <dgm:prSet/>
      <dgm:spPr/>
      <dgm:t>
        <a:bodyPr/>
        <a:lstStyle/>
        <a:p>
          <a:endParaRPr lang="en-US"/>
        </a:p>
      </dgm:t>
    </dgm:pt>
    <dgm:pt modelId="{0904D15A-0A9C-485E-8D64-44AF566EAA5A}">
      <dgm:prSet/>
      <dgm:spPr/>
      <dgm:t>
        <a:bodyPr/>
        <a:lstStyle/>
        <a:p>
          <a:pPr>
            <a:lnSpc>
              <a:spcPct val="100000"/>
            </a:lnSpc>
          </a:pPr>
          <a:r>
            <a:rPr lang="en-US" dirty="0"/>
            <a:t>Models (</a:t>
          </a:r>
          <a:r>
            <a:rPr lang="en-US" dirty="0">
              <a:latin typeface="Tenorite"/>
            </a:rPr>
            <a:t>Code</a:t>
          </a:r>
          <a:r>
            <a:rPr lang="en-US" dirty="0"/>
            <a:t> </a:t>
          </a:r>
          <a:r>
            <a:rPr lang="en-US" dirty="0">
              <a:latin typeface="Tenorite"/>
            </a:rPr>
            <a:t>Implementation</a:t>
          </a:r>
          <a:r>
            <a:rPr lang="en-US" dirty="0"/>
            <a:t>)</a:t>
          </a:r>
        </a:p>
      </dgm:t>
    </dgm:pt>
    <dgm:pt modelId="{DB124E0C-7E24-48F4-8FD5-AB01EDED61F5}" type="parTrans" cxnId="{D6D95037-C2B9-45E5-B2AD-B24AD9376145}">
      <dgm:prSet/>
      <dgm:spPr/>
      <dgm:t>
        <a:bodyPr/>
        <a:lstStyle/>
        <a:p>
          <a:endParaRPr lang="en-US"/>
        </a:p>
      </dgm:t>
    </dgm:pt>
    <dgm:pt modelId="{23A1186E-747E-4D98-BA5C-B915B3F7F952}" type="sibTrans" cxnId="{D6D95037-C2B9-45E5-B2AD-B24AD9376145}">
      <dgm:prSet/>
      <dgm:spPr/>
      <dgm:t>
        <a:bodyPr/>
        <a:lstStyle/>
        <a:p>
          <a:endParaRPr lang="en-US"/>
        </a:p>
      </dgm:t>
    </dgm:pt>
    <dgm:pt modelId="{1CA074ED-B85A-4101-8443-BFA6DD4E627E}">
      <dgm:prSet/>
      <dgm:spPr/>
      <dgm:t>
        <a:bodyPr/>
        <a:lstStyle/>
        <a:p>
          <a:pPr>
            <a:lnSpc>
              <a:spcPct val="100000"/>
            </a:lnSpc>
          </a:pPr>
          <a:r>
            <a:rPr lang="en-US" dirty="0"/>
            <a:t>Interpretation of Results (</a:t>
          </a:r>
          <a:r>
            <a:rPr lang="en-US" dirty="0">
              <a:latin typeface="Tenorite"/>
            </a:rPr>
            <a:t>Evaluation</a:t>
          </a:r>
          <a:r>
            <a:rPr lang="en-US" dirty="0"/>
            <a:t> </a:t>
          </a:r>
          <a:r>
            <a:rPr lang="en-US" dirty="0">
              <a:latin typeface="Tenorite"/>
            </a:rPr>
            <a:t>Metrics</a:t>
          </a:r>
          <a:r>
            <a:rPr lang="en-US" dirty="0"/>
            <a:t>)</a:t>
          </a:r>
        </a:p>
      </dgm:t>
    </dgm:pt>
    <dgm:pt modelId="{088A5013-43F2-4644-92E4-3B9B7DACF193}" type="parTrans" cxnId="{B9A06B0C-3340-443B-BBA0-44D66669C7A4}">
      <dgm:prSet/>
      <dgm:spPr/>
      <dgm:t>
        <a:bodyPr/>
        <a:lstStyle/>
        <a:p>
          <a:endParaRPr lang="en-US"/>
        </a:p>
      </dgm:t>
    </dgm:pt>
    <dgm:pt modelId="{B9A0BDAF-FD41-44D6-AC89-790E1ADB7184}" type="sibTrans" cxnId="{B9A06B0C-3340-443B-BBA0-44D66669C7A4}">
      <dgm:prSet/>
      <dgm:spPr/>
      <dgm:t>
        <a:bodyPr/>
        <a:lstStyle/>
        <a:p>
          <a:endParaRPr lang="en-US"/>
        </a:p>
      </dgm:t>
    </dgm:pt>
    <dgm:pt modelId="{BA7CB75D-9417-4D43-B5EF-CF8A959E6C0A}">
      <dgm:prSet/>
      <dgm:spPr/>
      <dgm:t>
        <a:bodyPr/>
        <a:lstStyle/>
        <a:p>
          <a:pPr>
            <a:lnSpc>
              <a:spcPct val="100000"/>
            </a:lnSpc>
          </a:pPr>
          <a:r>
            <a:rPr lang="en-US" dirty="0">
              <a:latin typeface="Tenorite"/>
            </a:rPr>
            <a:t>Problems faced and Improvements</a:t>
          </a:r>
          <a:endParaRPr lang="en-US" dirty="0"/>
        </a:p>
      </dgm:t>
    </dgm:pt>
    <dgm:pt modelId="{94CDEC09-B630-4223-A847-A6A49BD303F3}" type="parTrans" cxnId="{40769CB2-DCE6-4DDF-94B9-E32504E5F16E}">
      <dgm:prSet/>
      <dgm:spPr/>
      <dgm:t>
        <a:bodyPr/>
        <a:lstStyle/>
        <a:p>
          <a:endParaRPr lang="en-US"/>
        </a:p>
      </dgm:t>
    </dgm:pt>
    <dgm:pt modelId="{6969C3E7-48AB-49DF-9F67-F0D3B94CCD83}" type="sibTrans" cxnId="{40769CB2-DCE6-4DDF-94B9-E32504E5F16E}">
      <dgm:prSet/>
      <dgm:spPr/>
      <dgm:t>
        <a:bodyPr/>
        <a:lstStyle/>
        <a:p>
          <a:endParaRPr lang="en-US"/>
        </a:p>
      </dgm:t>
    </dgm:pt>
    <dgm:pt modelId="{27A7BD90-C3CD-474C-93FC-5F0E61CF48C7}">
      <dgm:prSet/>
      <dgm:spPr/>
      <dgm:t>
        <a:bodyPr/>
        <a:lstStyle/>
        <a:p>
          <a:pPr>
            <a:lnSpc>
              <a:spcPct val="100000"/>
            </a:lnSpc>
          </a:pPr>
          <a:r>
            <a:rPr lang="en-US" dirty="0">
              <a:latin typeface="Tenorite"/>
            </a:rPr>
            <a:t>Future scope</a:t>
          </a:r>
          <a:endParaRPr lang="en-US" dirty="0"/>
        </a:p>
      </dgm:t>
    </dgm:pt>
    <dgm:pt modelId="{EE4352AF-990B-4E96-9C10-15DBF35D7AC6}" type="parTrans" cxnId="{8270CC74-B64B-4694-A167-BB6EBD7BB9BF}">
      <dgm:prSet/>
      <dgm:spPr/>
      <dgm:t>
        <a:bodyPr/>
        <a:lstStyle/>
        <a:p>
          <a:endParaRPr lang="en-US"/>
        </a:p>
      </dgm:t>
    </dgm:pt>
    <dgm:pt modelId="{063C82D0-F4EC-4F52-9417-4771B3BEC9E3}" type="sibTrans" cxnId="{8270CC74-B64B-4694-A167-BB6EBD7BB9BF}">
      <dgm:prSet/>
      <dgm:spPr/>
      <dgm:t>
        <a:bodyPr/>
        <a:lstStyle/>
        <a:p>
          <a:endParaRPr lang="en-US"/>
        </a:p>
      </dgm:t>
    </dgm:pt>
    <dgm:pt modelId="{5F5E46D3-8A61-4200-9344-8852F1AAB708}">
      <dgm:prSet/>
      <dgm:spPr/>
      <dgm:t>
        <a:bodyPr/>
        <a:lstStyle/>
        <a:p>
          <a:pPr>
            <a:lnSpc>
              <a:spcPct val="100000"/>
            </a:lnSpc>
          </a:pPr>
          <a:r>
            <a:rPr lang="en-US" dirty="0"/>
            <a:t>References</a:t>
          </a:r>
        </a:p>
      </dgm:t>
    </dgm:pt>
    <dgm:pt modelId="{39B75277-4F62-41ED-BF09-8CE5DE825EDC}" type="parTrans" cxnId="{3B3D44AD-F250-4D39-AA5D-8A7D09BFF2A8}">
      <dgm:prSet/>
      <dgm:spPr/>
      <dgm:t>
        <a:bodyPr/>
        <a:lstStyle/>
        <a:p>
          <a:endParaRPr lang="en-US"/>
        </a:p>
      </dgm:t>
    </dgm:pt>
    <dgm:pt modelId="{5FEBAD7E-8ECA-471D-9036-9CF1A3377B42}" type="sibTrans" cxnId="{3B3D44AD-F250-4D39-AA5D-8A7D09BFF2A8}">
      <dgm:prSet/>
      <dgm:spPr/>
      <dgm:t>
        <a:bodyPr/>
        <a:lstStyle/>
        <a:p>
          <a:endParaRPr lang="en-US"/>
        </a:p>
      </dgm:t>
    </dgm:pt>
    <dgm:pt modelId="{6E43B7C7-5EE7-49F6-ADA7-BD9C3D996EBE}">
      <dgm:prSet phldr="0"/>
      <dgm:spPr/>
      <dgm:t>
        <a:bodyPr/>
        <a:lstStyle/>
        <a:p>
          <a:pPr>
            <a:lnSpc>
              <a:spcPct val="100000"/>
            </a:lnSpc>
          </a:pPr>
          <a:r>
            <a:rPr lang="en-US" dirty="0">
              <a:latin typeface="Tenorite"/>
            </a:rPr>
            <a:t>Timeline</a:t>
          </a:r>
        </a:p>
      </dgm:t>
    </dgm:pt>
    <dgm:pt modelId="{4B007265-22BE-49E5-92E4-86B93EE52570}" type="parTrans" cxnId="{7E1DA02F-902F-49CF-B2EC-468438675F06}">
      <dgm:prSet/>
      <dgm:spPr/>
    </dgm:pt>
    <dgm:pt modelId="{16E21A12-5864-4DD6-8DE2-FF81F3CF64A4}" type="sibTrans" cxnId="{7E1DA02F-902F-49CF-B2EC-468438675F06}">
      <dgm:prSet/>
      <dgm:spPr/>
      <dgm:t>
        <a:bodyPr/>
        <a:lstStyle/>
        <a:p>
          <a:endParaRPr lang="en-US"/>
        </a:p>
      </dgm:t>
    </dgm:pt>
    <dgm:pt modelId="{037D81A6-680B-4F2F-958A-0C4AD48C0C34}" type="pres">
      <dgm:prSet presAssocID="{B600E565-6974-41A6-94CD-FDBD1DFFE1E4}" presName="root" presStyleCnt="0">
        <dgm:presLayoutVars>
          <dgm:dir/>
          <dgm:resizeHandles val="exact"/>
        </dgm:presLayoutVars>
      </dgm:prSet>
      <dgm:spPr/>
    </dgm:pt>
    <dgm:pt modelId="{2DB96225-C01F-42A8-B63A-294261918E4B}" type="pres">
      <dgm:prSet presAssocID="{39507CDE-E857-4E43-9299-199D456BDA48}" presName="compNode" presStyleCnt="0"/>
      <dgm:spPr/>
    </dgm:pt>
    <dgm:pt modelId="{003401A2-96EF-4FF9-BDF9-5EBAF6883051}" type="pres">
      <dgm:prSet presAssocID="{39507CDE-E857-4E43-9299-199D456BDA48}" presName="bgRect" presStyleLbl="bgShp" presStyleIdx="0" presStyleCnt="8"/>
      <dgm:spPr/>
    </dgm:pt>
    <dgm:pt modelId="{92FE6085-9156-4527-B813-037CDAE0FE3E}" type="pres">
      <dgm:prSet presAssocID="{39507CDE-E857-4E43-9299-199D456BDA4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DAC5A7D-1364-46C0-8DEB-AEE945FC2DC6}" type="pres">
      <dgm:prSet presAssocID="{39507CDE-E857-4E43-9299-199D456BDA48}" presName="spaceRect" presStyleCnt="0"/>
      <dgm:spPr/>
    </dgm:pt>
    <dgm:pt modelId="{4D3D8C31-C65F-47E4-B4B6-1D33871C6F76}" type="pres">
      <dgm:prSet presAssocID="{39507CDE-E857-4E43-9299-199D456BDA48}" presName="parTx" presStyleLbl="revTx" presStyleIdx="0" presStyleCnt="8">
        <dgm:presLayoutVars>
          <dgm:chMax val="0"/>
          <dgm:chPref val="0"/>
        </dgm:presLayoutVars>
      </dgm:prSet>
      <dgm:spPr/>
    </dgm:pt>
    <dgm:pt modelId="{22D8757A-30A7-4548-82AD-69E173CED5FE}" type="pres">
      <dgm:prSet presAssocID="{EEA970C0-DBC2-4FD3-817B-2BDA2D28232C}" presName="sibTrans" presStyleCnt="0"/>
      <dgm:spPr/>
    </dgm:pt>
    <dgm:pt modelId="{596A8467-D3C0-42D8-9DEB-991338B02F6E}" type="pres">
      <dgm:prSet presAssocID="{55CBD169-F16C-4D15-AC49-B91F173D2754}" presName="compNode" presStyleCnt="0"/>
      <dgm:spPr/>
    </dgm:pt>
    <dgm:pt modelId="{F16D5387-DD8E-4551-8594-A798D418ADB5}" type="pres">
      <dgm:prSet presAssocID="{55CBD169-F16C-4D15-AC49-B91F173D2754}" presName="bgRect" presStyleLbl="bgShp" presStyleIdx="1" presStyleCnt="8"/>
      <dgm:spPr/>
    </dgm:pt>
    <dgm:pt modelId="{92A065AA-D425-4AB2-AFBC-DDF5E464F474}" type="pres">
      <dgm:prSet presAssocID="{55CBD169-F16C-4D15-AC49-B91F173D275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3973FA8-87A7-42E3-8F8A-DFF4FD499535}" type="pres">
      <dgm:prSet presAssocID="{55CBD169-F16C-4D15-AC49-B91F173D2754}" presName="spaceRect" presStyleCnt="0"/>
      <dgm:spPr/>
    </dgm:pt>
    <dgm:pt modelId="{214C3852-2AE4-483A-AEE9-BCFFCF39CB1E}" type="pres">
      <dgm:prSet presAssocID="{55CBD169-F16C-4D15-AC49-B91F173D2754}" presName="parTx" presStyleLbl="revTx" presStyleIdx="1" presStyleCnt="8">
        <dgm:presLayoutVars>
          <dgm:chMax val="0"/>
          <dgm:chPref val="0"/>
        </dgm:presLayoutVars>
      </dgm:prSet>
      <dgm:spPr/>
    </dgm:pt>
    <dgm:pt modelId="{3549D110-78C2-495F-A95C-99E2C54C3CBC}" type="pres">
      <dgm:prSet presAssocID="{89FB487A-97F9-4BF8-A225-C98ED10143F6}" presName="sibTrans" presStyleCnt="0"/>
      <dgm:spPr/>
    </dgm:pt>
    <dgm:pt modelId="{BCA00F82-6AD3-4B2F-8700-13C98E88FBDE}" type="pres">
      <dgm:prSet presAssocID="{0904D15A-0A9C-485E-8D64-44AF566EAA5A}" presName="compNode" presStyleCnt="0"/>
      <dgm:spPr/>
    </dgm:pt>
    <dgm:pt modelId="{CDF0E6DB-6C0E-481F-A525-B1F8173CBFCF}" type="pres">
      <dgm:prSet presAssocID="{0904D15A-0A9C-485E-8D64-44AF566EAA5A}" presName="bgRect" presStyleLbl="bgShp" presStyleIdx="2" presStyleCnt="8"/>
      <dgm:spPr/>
    </dgm:pt>
    <dgm:pt modelId="{1E8BC0BE-3674-4008-BCA5-B555785E7AF9}" type="pres">
      <dgm:prSet presAssocID="{0904D15A-0A9C-485E-8D64-44AF566EAA5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13FB8455-27B2-48BD-BDB1-7BFB7336955B}" type="pres">
      <dgm:prSet presAssocID="{0904D15A-0A9C-485E-8D64-44AF566EAA5A}" presName="spaceRect" presStyleCnt="0"/>
      <dgm:spPr/>
    </dgm:pt>
    <dgm:pt modelId="{5AB2FD87-874A-46D2-A8FD-700D27CDBD0A}" type="pres">
      <dgm:prSet presAssocID="{0904D15A-0A9C-485E-8D64-44AF566EAA5A}" presName="parTx" presStyleLbl="revTx" presStyleIdx="2" presStyleCnt="8">
        <dgm:presLayoutVars>
          <dgm:chMax val="0"/>
          <dgm:chPref val="0"/>
        </dgm:presLayoutVars>
      </dgm:prSet>
      <dgm:spPr/>
    </dgm:pt>
    <dgm:pt modelId="{F3EF23AA-8F50-47C5-A3A1-1D82A9174E48}" type="pres">
      <dgm:prSet presAssocID="{23A1186E-747E-4D98-BA5C-B915B3F7F952}" presName="sibTrans" presStyleCnt="0"/>
      <dgm:spPr/>
    </dgm:pt>
    <dgm:pt modelId="{5E244908-A54F-44F7-965E-C1DDD34F9730}" type="pres">
      <dgm:prSet presAssocID="{1CA074ED-B85A-4101-8443-BFA6DD4E627E}" presName="compNode" presStyleCnt="0"/>
      <dgm:spPr/>
    </dgm:pt>
    <dgm:pt modelId="{105315A5-6429-4CE2-B06B-056D2E8EEC82}" type="pres">
      <dgm:prSet presAssocID="{1CA074ED-B85A-4101-8443-BFA6DD4E627E}" presName="bgRect" presStyleLbl="bgShp" presStyleIdx="3" presStyleCnt="8"/>
      <dgm:spPr/>
    </dgm:pt>
    <dgm:pt modelId="{21302210-73CC-446C-97FA-64075D25498C}" type="pres">
      <dgm:prSet presAssocID="{1CA074ED-B85A-4101-8443-BFA6DD4E627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e chart"/>
        </a:ext>
      </dgm:extLst>
    </dgm:pt>
    <dgm:pt modelId="{E5015AC1-1F81-47FE-936A-965C970F6810}" type="pres">
      <dgm:prSet presAssocID="{1CA074ED-B85A-4101-8443-BFA6DD4E627E}" presName="spaceRect" presStyleCnt="0"/>
      <dgm:spPr/>
    </dgm:pt>
    <dgm:pt modelId="{614E0BF8-A405-4F86-B99B-0B8DBCFFE5EF}" type="pres">
      <dgm:prSet presAssocID="{1CA074ED-B85A-4101-8443-BFA6DD4E627E}" presName="parTx" presStyleLbl="revTx" presStyleIdx="3" presStyleCnt="8">
        <dgm:presLayoutVars>
          <dgm:chMax val="0"/>
          <dgm:chPref val="0"/>
        </dgm:presLayoutVars>
      </dgm:prSet>
      <dgm:spPr/>
    </dgm:pt>
    <dgm:pt modelId="{7B7098D4-7B53-451D-8C03-D940E1D670C8}" type="pres">
      <dgm:prSet presAssocID="{B9A0BDAF-FD41-44D6-AC89-790E1ADB7184}" presName="sibTrans" presStyleCnt="0"/>
      <dgm:spPr/>
    </dgm:pt>
    <dgm:pt modelId="{9093E48B-0994-499D-866C-FF2123CAEBB4}" type="pres">
      <dgm:prSet presAssocID="{BA7CB75D-9417-4D43-B5EF-CF8A959E6C0A}" presName="compNode" presStyleCnt="0"/>
      <dgm:spPr/>
    </dgm:pt>
    <dgm:pt modelId="{67269CFB-CF83-4A4A-B927-5C95C0B65962}" type="pres">
      <dgm:prSet presAssocID="{BA7CB75D-9417-4D43-B5EF-CF8A959E6C0A}" presName="bgRect" presStyleLbl="bgShp" presStyleIdx="4" presStyleCnt="8"/>
      <dgm:spPr/>
    </dgm:pt>
    <dgm:pt modelId="{C5F84C2E-FA54-4E02-9918-FD8537748242}" type="pres">
      <dgm:prSet presAssocID="{BA7CB75D-9417-4D43-B5EF-CF8A959E6C0A}"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94940299-7D60-4505-B48C-A32059C4D4B3}" type="pres">
      <dgm:prSet presAssocID="{BA7CB75D-9417-4D43-B5EF-CF8A959E6C0A}" presName="spaceRect" presStyleCnt="0"/>
      <dgm:spPr/>
    </dgm:pt>
    <dgm:pt modelId="{9A35962B-D45F-4E4C-8CB4-9DCC7F9D9AAC}" type="pres">
      <dgm:prSet presAssocID="{BA7CB75D-9417-4D43-B5EF-CF8A959E6C0A}" presName="parTx" presStyleLbl="revTx" presStyleIdx="4" presStyleCnt="8">
        <dgm:presLayoutVars>
          <dgm:chMax val="0"/>
          <dgm:chPref val="0"/>
        </dgm:presLayoutVars>
      </dgm:prSet>
      <dgm:spPr/>
    </dgm:pt>
    <dgm:pt modelId="{BCE3E7D3-842B-4B12-A763-B0AFBD767622}" type="pres">
      <dgm:prSet presAssocID="{6969C3E7-48AB-49DF-9F67-F0D3B94CCD83}" presName="sibTrans" presStyleCnt="0"/>
      <dgm:spPr/>
    </dgm:pt>
    <dgm:pt modelId="{8F6A0290-3310-46B4-B311-7A3C542103A4}" type="pres">
      <dgm:prSet presAssocID="{27A7BD90-C3CD-474C-93FC-5F0E61CF48C7}" presName="compNode" presStyleCnt="0"/>
      <dgm:spPr/>
    </dgm:pt>
    <dgm:pt modelId="{5B30418E-AFB2-42DB-B38C-16E4F0FF8A89}" type="pres">
      <dgm:prSet presAssocID="{27A7BD90-C3CD-474C-93FC-5F0E61CF48C7}" presName="bgRect" presStyleLbl="bgShp" presStyleIdx="5" presStyleCnt="8"/>
      <dgm:spPr/>
    </dgm:pt>
    <dgm:pt modelId="{EDCEEBA1-5093-48D9-A080-EBCE3D3D61E9}" type="pres">
      <dgm:prSet presAssocID="{27A7BD90-C3CD-474C-93FC-5F0E61CF48C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C4435D6A-90A9-42AA-B713-2EC4B5B11F51}" type="pres">
      <dgm:prSet presAssocID="{27A7BD90-C3CD-474C-93FC-5F0E61CF48C7}" presName="spaceRect" presStyleCnt="0"/>
      <dgm:spPr/>
    </dgm:pt>
    <dgm:pt modelId="{97FA8F6E-7E2A-4AEC-9B2B-B4450B2C53CC}" type="pres">
      <dgm:prSet presAssocID="{27A7BD90-C3CD-474C-93FC-5F0E61CF48C7}" presName="parTx" presStyleLbl="revTx" presStyleIdx="5" presStyleCnt="8">
        <dgm:presLayoutVars>
          <dgm:chMax val="0"/>
          <dgm:chPref val="0"/>
        </dgm:presLayoutVars>
      </dgm:prSet>
      <dgm:spPr/>
    </dgm:pt>
    <dgm:pt modelId="{56931C75-4BAF-4F89-A15E-CB808A9DDB1E}" type="pres">
      <dgm:prSet presAssocID="{063C82D0-F4EC-4F52-9417-4771B3BEC9E3}" presName="sibTrans" presStyleCnt="0"/>
      <dgm:spPr/>
    </dgm:pt>
    <dgm:pt modelId="{545C74F9-6B45-4A85-B25D-D838D83E6162}" type="pres">
      <dgm:prSet presAssocID="{5F5E46D3-8A61-4200-9344-8852F1AAB708}" presName="compNode" presStyleCnt="0"/>
      <dgm:spPr/>
    </dgm:pt>
    <dgm:pt modelId="{695B46B0-8042-44FE-AC1D-628B68853763}" type="pres">
      <dgm:prSet presAssocID="{5F5E46D3-8A61-4200-9344-8852F1AAB708}" presName="bgRect" presStyleLbl="bgShp" presStyleIdx="6" presStyleCnt="8"/>
      <dgm:spPr/>
    </dgm:pt>
    <dgm:pt modelId="{55091CE1-D498-41AA-9A1A-6E516F90C440}" type="pres">
      <dgm:prSet presAssocID="{5F5E46D3-8A61-4200-9344-8852F1AAB708}"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ooks"/>
        </a:ext>
      </dgm:extLst>
    </dgm:pt>
    <dgm:pt modelId="{49985675-64C8-4979-9931-F6F0C85B7B88}" type="pres">
      <dgm:prSet presAssocID="{5F5E46D3-8A61-4200-9344-8852F1AAB708}" presName="spaceRect" presStyleCnt="0"/>
      <dgm:spPr/>
    </dgm:pt>
    <dgm:pt modelId="{D07D4495-D0B2-41C6-8359-D62BD76672AB}" type="pres">
      <dgm:prSet presAssocID="{5F5E46D3-8A61-4200-9344-8852F1AAB708}" presName="parTx" presStyleLbl="revTx" presStyleIdx="6" presStyleCnt="8">
        <dgm:presLayoutVars>
          <dgm:chMax val="0"/>
          <dgm:chPref val="0"/>
        </dgm:presLayoutVars>
      </dgm:prSet>
      <dgm:spPr/>
    </dgm:pt>
    <dgm:pt modelId="{3AC5F666-9EC5-4C65-8B8E-3F7B1F9B7F45}" type="pres">
      <dgm:prSet presAssocID="{5FEBAD7E-8ECA-471D-9036-9CF1A3377B42}" presName="sibTrans" presStyleCnt="0"/>
      <dgm:spPr/>
    </dgm:pt>
    <dgm:pt modelId="{3023DCE6-E9AC-4DEB-AEC3-53A371975C6C}" type="pres">
      <dgm:prSet presAssocID="{6E43B7C7-5EE7-49F6-ADA7-BD9C3D996EBE}" presName="compNode" presStyleCnt="0"/>
      <dgm:spPr/>
    </dgm:pt>
    <dgm:pt modelId="{62806BE1-F07F-4645-8C05-D05F7B861C23}" type="pres">
      <dgm:prSet presAssocID="{6E43B7C7-5EE7-49F6-ADA7-BD9C3D996EBE}" presName="bgRect" presStyleLbl="bgShp" presStyleIdx="7" presStyleCnt="8"/>
      <dgm:spPr/>
    </dgm:pt>
    <dgm:pt modelId="{209F659A-9F18-4B29-8444-D6A5DF8A53F6}" type="pres">
      <dgm:prSet presAssocID="{6E43B7C7-5EE7-49F6-ADA7-BD9C3D996EB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topwatch"/>
        </a:ext>
      </dgm:extLst>
    </dgm:pt>
    <dgm:pt modelId="{49EE6702-4FBC-4389-94FC-A965FEAACD8B}" type="pres">
      <dgm:prSet presAssocID="{6E43B7C7-5EE7-49F6-ADA7-BD9C3D996EBE}" presName="spaceRect" presStyleCnt="0"/>
      <dgm:spPr/>
    </dgm:pt>
    <dgm:pt modelId="{BAD6432A-FC3E-4C7B-8B58-E50B29F9573D}" type="pres">
      <dgm:prSet presAssocID="{6E43B7C7-5EE7-49F6-ADA7-BD9C3D996EBE}" presName="parTx" presStyleLbl="revTx" presStyleIdx="7" presStyleCnt="8">
        <dgm:presLayoutVars>
          <dgm:chMax val="0"/>
          <dgm:chPref val="0"/>
        </dgm:presLayoutVars>
      </dgm:prSet>
      <dgm:spPr/>
    </dgm:pt>
  </dgm:ptLst>
  <dgm:cxnLst>
    <dgm:cxn modelId="{B9A06B0C-3340-443B-BBA0-44D66669C7A4}" srcId="{B600E565-6974-41A6-94CD-FDBD1DFFE1E4}" destId="{1CA074ED-B85A-4101-8443-BFA6DD4E627E}" srcOrd="3" destOrd="0" parTransId="{088A5013-43F2-4644-92E4-3B9B7DACF193}" sibTransId="{B9A0BDAF-FD41-44D6-AC89-790E1ADB7184}"/>
    <dgm:cxn modelId="{7E1DA02F-902F-49CF-B2EC-468438675F06}" srcId="{B600E565-6974-41A6-94CD-FDBD1DFFE1E4}" destId="{6E43B7C7-5EE7-49F6-ADA7-BD9C3D996EBE}" srcOrd="7" destOrd="0" parTransId="{4B007265-22BE-49E5-92E4-86B93EE52570}" sibTransId="{16E21A12-5864-4DD6-8DE2-FF81F3CF64A4}"/>
    <dgm:cxn modelId="{D6D95037-C2B9-45E5-B2AD-B24AD9376145}" srcId="{B600E565-6974-41A6-94CD-FDBD1DFFE1E4}" destId="{0904D15A-0A9C-485E-8D64-44AF566EAA5A}" srcOrd="2" destOrd="0" parTransId="{DB124E0C-7E24-48F4-8FD5-AB01EDED61F5}" sibTransId="{23A1186E-747E-4D98-BA5C-B915B3F7F952}"/>
    <dgm:cxn modelId="{AA48983C-037B-43EA-AD03-CF775F588CDE}" srcId="{B600E565-6974-41A6-94CD-FDBD1DFFE1E4}" destId="{39507CDE-E857-4E43-9299-199D456BDA48}" srcOrd="0" destOrd="0" parTransId="{702E6D7B-9A07-41ED-A29F-49D4AD594F47}" sibTransId="{EEA970C0-DBC2-4FD3-817B-2BDA2D28232C}"/>
    <dgm:cxn modelId="{3BAC6B3F-F5AB-40D3-97E7-4FAB2D28E1AF}" type="presOf" srcId="{B600E565-6974-41A6-94CD-FDBD1DFFE1E4}" destId="{037D81A6-680B-4F2F-958A-0C4AD48C0C34}" srcOrd="0" destOrd="0" presId="urn:microsoft.com/office/officeart/2018/2/layout/IconVerticalSolidList"/>
    <dgm:cxn modelId="{C99B8C5F-45A6-4982-9F41-53F67C844FB0}" type="presOf" srcId="{BA7CB75D-9417-4D43-B5EF-CF8A959E6C0A}" destId="{9A35962B-D45F-4E4C-8CB4-9DCC7F9D9AAC}" srcOrd="0" destOrd="0" presId="urn:microsoft.com/office/officeart/2018/2/layout/IconVerticalSolidList"/>
    <dgm:cxn modelId="{E4DC0649-B642-4F86-9829-FC01097C9989}" type="presOf" srcId="{55CBD169-F16C-4D15-AC49-B91F173D2754}" destId="{214C3852-2AE4-483A-AEE9-BCFFCF39CB1E}" srcOrd="0" destOrd="0" presId="urn:microsoft.com/office/officeart/2018/2/layout/IconVerticalSolidList"/>
    <dgm:cxn modelId="{7F732172-83FD-41F6-B060-915DE8D22911}" type="presOf" srcId="{1CA074ED-B85A-4101-8443-BFA6DD4E627E}" destId="{614E0BF8-A405-4F86-B99B-0B8DBCFFE5EF}" srcOrd="0" destOrd="0" presId="urn:microsoft.com/office/officeart/2018/2/layout/IconVerticalSolidList"/>
    <dgm:cxn modelId="{8270CC74-B64B-4694-A167-BB6EBD7BB9BF}" srcId="{B600E565-6974-41A6-94CD-FDBD1DFFE1E4}" destId="{27A7BD90-C3CD-474C-93FC-5F0E61CF48C7}" srcOrd="5" destOrd="0" parTransId="{EE4352AF-990B-4E96-9C10-15DBF35D7AC6}" sibTransId="{063C82D0-F4EC-4F52-9417-4771B3BEC9E3}"/>
    <dgm:cxn modelId="{DD63DB9A-46F6-499C-ADFF-4E983BC313CB}" type="presOf" srcId="{5F5E46D3-8A61-4200-9344-8852F1AAB708}" destId="{D07D4495-D0B2-41C6-8359-D62BD76672AB}" srcOrd="0" destOrd="0" presId="urn:microsoft.com/office/officeart/2018/2/layout/IconVerticalSolidList"/>
    <dgm:cxn modelId="{3B3D44AD-F250-4D39-AA5D-8A7D09BFF2A8}" srcId="{B600E565-6974-41A6-94CD-FDBD1DFFE1E4}" destId="{5F5E46D3-8A61-4200-9344-8852F1AAB708}" srcOrd="6" destOrd="0" parTransId="{39B75277-4F62-41ED-BF09-8CE5DE825EDC}" sibTransId="{5FEBAD7E-8ECA-471D-9036-9CF1A3377B42}"/>
    <dgm:cxn modelId="{40769CB2-DCE6-4DDF-94B9-E32504E5F16E}" srcId="{B600E565-6974-41A6-94CD-FDBD1DFFE1E4}" destId="{BA7CB75D-9417-4D43-B5EF-CF8A959E6C0A}" srcOrd="4" destOrd="0" parTransId="{94CDEC09-B630-4223-A847-A6A49BD303F3}" sibTransId="{6969C3E7-48AB-49DF-9F67-F0D3B94CCD83}"/>
    <dgm:cxn modelId="{538152B5-E153-402D-8200-C3746D37DBB3}" type="presOf" srcId="{27A7BD90-C3CD-474C-93FC-5F0E61CF48C7}" destId="{97FA8F6E-7E2A-4AEC-9B2B-B4450B2C53CC}" srcOrd="0" destOrd="0" presId="urn:microsoft.com/office/officeart/2018/2/layout/IconVerticalSolidList"/>
    <dgm:cxn modelId="{B683F8D0-72ED-4541-83C0-FA70E113B9CC}" srcId="{B600E565-6974-41A6-94CD-FDBD1DFFE1E4}" destId="{55CBD169-F16C-4D15-AC49-B91F173D2754}" srcOrd="1" destOrd="0" parTransId="{5A4F5B35-2260-4880-9195-9DD7569ED17A}" sibTransId="{89FB487A-97F9-4BF8-A225-C98ED10143F6}"/>
    <dgm:cxn modelId="{3CFB05EE-D9E9-4454-9DDD-555297ADD717}" type="presOf" srcId="{6E43B7C7-5EE7-49F6-ADA7-BD9C3D996EBE}" destId="{BAD6432A-FC3E-4C7B-8B58-E50B29F9573D}" srcOrd="0" destOrd="0" presId="urn:microsoft.com/office/officeart/2018/2/layout/IconVerticalSolidList"/>
    <dgm:cxn modelId="{AC8758F1-39EE-4B9B-8043-B9976172752B}" type="presOf" srcId="{0904D15A-0A9C-485E-8D64-44AF566EAA5A}" destId="{5AB2FD87-874A-46D2-A8FD-700D27CDBD0A}" srcOrd="0" destOrd="0" presId="urn:microsoft.com/office/officeart/2018/2/layout/IconVerticalSolidList"/>
    <dgm:cxn modelId="{C8E39BF1-E0E4-4808-AA11-739525755CA9}" type="presOf" srcId="{39507CDE-E857-4E43-9299-199D456BDA48}" destId="{4D3D8C31-C65F-47E4-B4B6-1D33871C6F76}" srcOrd="0" destOrd="0" presId="urn:microsoft.com/office/officeart/2018/2/layout/IconVerticalSolidList"/>
    <dgm:cxn modelId="{D035D391-EE6E-45ED-966E-7B7C489C232D}" type="presParOf" srcId="{037D81A6-680B-4F2F-958A-0C4AD48C0C34}" destId="{2DB96225-C01F-42A8-B63A-294261918E4B}" srcOrd="0" destOrd="0" presId="urn:microsoft.com/office/officeart/2018/2/layout/IconVerticalSolidList"/>
    <dgm:cxn modelId="{CA3CF02E-CF7D-4DA1-B135-43F2059E4507}" type="presParOf" srcId="{2DB96225-C01F-42A8-B63A-294261918E4B}" destId="{003401A2-96EF-4FF9-BDF9-5EBAF6883051}" srcOrd="0" destOrd="0" presId="urn:microsoft.com/office/officeart/2018/2/layout/IconVerticalSolidList"/>
    <dgm:cxn modelId="{954715C2-153A-4F66-A8A8-A52C773CD189}" type="presParOf" srcId="{2DB96225-C01F-42A8-B63A-294261918E4B}" destId="{92FE6085-9156-4527-B813-037CDAE0FE3E}" srcOrd="1" destOrd="0" presId="urn:microsoft.com/office/officeart/2018/2/layout/IconVerticalSolidList"/>
    <dgm:cxn modelId="{0FDB203E-6C4C-4DE4-AB4A-A66B407A8D41}" type="presParOf" srcId="{2DB96225-C01F-42A8-B63A-294261918E4B}" destId="{3DAC5A7D-1364-46C0-8DEB-AEE945FC2DC6}" srcOrd="2" destOrd="0" presId="urn:microsoft.com/office/officeart/2018/2/layout/IconVerticalSolidList"/>
    <dgm:cxn modelId="{4598B113-A445-4335-849A-30E97E0F5BF3}" type="presParOf" srcId="{2DB96225-C01F-42A8-B63A-294261918E4B}" destId="{4D3D8C31-C65F-47E4-B4B6-1D33871C6F76}" srcOrd="3" destOrd="0" presId="urn:microsoft.com/office/officeart/2018/2/layout/IconVerticalSolidList"/>
    <dgm:cxn modelId="{589616A5-C05A-4B87-ACEE-C2A206B418C5}" type="presParOf" srcId="{037D81A6-680B-4F2F-958A-0C4AD48C0C34}" destId="{22D8757A-30A7-4548-82AD-69E173CED5FE}" srcOrd="1" destOrd="0" presId="urn:microsoft.com/office/officeart/2018/2/layout/IconVerticalSolidList"/>
    <dgm:cxn modelId="{AB91B4AD-B52A-4945-835A-727C25C20F52}" type="presParOf" srcId="{037D81A6-680B-4F2F-958A-0C4AD48C0C34}" destId="{596A8467-D3C0-42D8-9DEB-991338B02F6E}" srcOrd="2" destOrd="0" presId="urn:microsoft.com/office/officeart/2018/2/layout/IconVerticalSolidList"/>
    <dgm:cxn modelId="{DD5E63D5-AA8B-4A0E-8C9B-80DDB3E2D8EB}" type="presParOf" srcId="{596A8467-D3C0-42D8-9DEB-991338B02F6E}" destId="{F16D5387-DD8E-4551-8594-A798D418ADB5}" srcOrd="0" destOrd="0" presId="urn:microsoft.com/office/officeart/2018/2/layout/IconVerticalSolidList"/>
    <dgm:cxn modelId="{FFF3A789-72D6-4F56-BC5F-FBC51E5D3E45}" type="presParOf" srcId="{596A8467-D3C0-42D8-9DEB-991338B02F6E}" destId="{92A065AA-D425-4AB2-AFBC-DDF5E464F474}" srcOrd="1" destOrd="0" presId="urn:microsoft.com/office/officeart/2018/2/layout/IconVerticalSolidList"/>
    <dgm:cxn modelId="{91AC5B61-F1C3-4CF6-8BB9-F7B030DE80B7}" type="presParOf" srcId="{596A8467-D3C0-42D8-9DEB-991338B02F6E}" destId="{13973FA8-87A7-42E3-8F8A-DFF4FD499535}" srcOrd="2" destOrd="0" presId="urn:microsoft.com/office/officeart/2018/2/layout/IconVerticalSolidList"/>
    <dgm:cxn modelId="{A5245886-5F00-4E83-9750-0BA48C62030B}" type="presParOf" srcId="{596A8467-D3C0-42D8-9DEB-991338B02F6E}" destId="{214C3852-2AE4-483A-AEE9-BCFFCF39CB1E}" srcOrd="3" destOrd="0" presId="urn:microsoft.com/office/officeart/2018/2/layout/IconVerticalSolidList"/>
    <dgm:cxn modelId="{79636925-9C96-45FA-B78D-1F320E4CD410}" type="presParOf" srcId="{037D81A6-680B-4F2F-958A-0C4AD48C0C34}" destId="{3549D110-78C2-495F-A95C-99E2C54C3CBC}" srcOrd="3" destOrd="0" presId="urn:microsoft.com/office/officeart/2018/2/layout/IconVerticalSolidList"/>
    <dgm:cxn modelId="{5BD7FCC8-2DB0-400E-AFE8-E4305B727481}" type="presParOf" srcId="{037D81A6-680B-4F2F-958A-0C4AD48C0C34}" destId="{BCA00F82-6AD3-4B2F-8700-13C98E88FBDE}" srcOrd="4" destOrd="0" presId="urn:microsoft.com/office/officeart/2018/2/layout/IconVerticalSolidList"/>
    <dgm:cxn modelId="{AFB49C5D-0D4A-49AB-AAC4-F30A81565F33}" type="presParOf" srcId="{BCA00F82-6AD3-4B2F-8700-13C98E88FBDE}" destId="{CDF0E6DB-6C0E-481F-A525-B1F8173CBFCF}" srcOrd="0" destOrd="0" presId="urn:microsoft.com/office/officeart/2018/2/layout/IconVerticalSolidList"/>
    <dgm:cxn modelId="{57C97508-CD36-4896-A97A-0670900CD950}" type="presParOf" srcId="{BCA00F82-6AD3-4B2F-8700-13C98E88FBDE}" destId="{1E8BC0BE-3674-4008-BCA5-B555785E7AF9}" srcOrd="1" destOrd="0" presId="urn:microsoft.com/office/officeart/2018/2/layout/IconVerticalSolidList"/>
    <dgm:cxn modelId="{FDC1F9CE-5A27-4329-8A1A-C66793F8375B}" type="presParOf" srcId="{BCA00F82-6AD3-4B2F-8700-13C98E88FBDE}" destId="{13FB8455-27B2-48BD-BDB1-7BFB7336955B}" srcOrd="2" destOrd="0" presId="urn:microsoft.com/office/officeart/2018/2/layout/IconVerticalSolidList"/>
    <dgm:cxn modelId="{45598E3F-F56C-49F2-8E01-B57C7D4E4AB3}" type="presParOf" srcId="{BCA00F82-6AD3-4B2F-8700-13C98E88FBDE}" destId="{5AB2FD87-874A-46D2-A8FD-700D27CDBD0A}" srcOrd="3" destOrd="0" presId="urn:microsoft.com/office/officeart/2018/2/layout/IconVerticalSolidList"/>
    <dgm:cxn modelId="{1D9DAEEF-A545-40CF-99FB-FCCCADB2F669}" type="presParOf" srcId="{037D81A6-680B-4F2F-958A-0C4AD48C0C34}" destId="{F3EF23AA-8F50-47C5-A3A1-1D82A9174E48}" srcOrd="5" destOrd="0" presId="urn:microsoft.com/office/officeart/2018/2/layout/IconVerticalSolidList"/>
    <dgm:cxn modelId="{FE9B673D-444D-4924-9156-D5288E0B0715}" type="presParOf" srcId="{037D81A6-680B-4F2F-958A-0C4AD48C0C34}" destId="{5E244908-A54F-44F7-965E-C1DDD34F9730}" srcOrd="6" destOrd="0" presId="urn:microsoft.com/office/officeart/2018/2/layout/IconVerticalSolidList"/>
    <dgm:cxn modelId="{BD59469E-88B6-499D-8399-DA5C7DF7C932}" type="presParOf" srcId="{5E244908-A54F-44F7-965E-C1DDD34F9730}" destId="{105315A5-6429-4CE2-B06B-056D2E8EEC82}" srcOrd="0" destOrd="0" presId="urn:microsoft.com/office/officeart/2018/2/layout/IconVerticalSolidList"/>
    <dgm:cxn modelId="{D5C50D2D-EE08-4EF5-A18A-C1D22628CCD3}" type="presParOf" srcId="{5E244908-A54F-44F7-965E-C1DDD34F9730}" destId="{21302210-73CC-446C-97FA-64075D25498C}" srcOrd="1" destOrd="0" presId="urn:microsoft.com/office/officeart/2018/2/layout/IconVerticalSolidList"/>
    <dgm:cxn modelId="{0283031E-1330-4EBF-AC76-FCFC620ADCFD}" type="presParOf" srcId="{5E244908-A54F-44F7-965E-C1DDD34F9730}" destId="{E5015AC1-1F81-47FE-936A-965C970F6810}" srcOrd="2" destOrd="0" presId="urn:microsoft.com/office/officeart/2018/2/layout/IconVerticalSolidList"/>
    <dgm:cxn modelId="{707AB1C1-5B3F-4792-8E85-0A89523BADE2}" type="presParOf" srcId="{5E244908-A54F-44F7-965E-C1DDD34F9730}" destId="{614E0BF8-A405-4F86-B99B-0B8DBCFFE5EF}" srcOrd="3" destOrd="0" presId="urn:microsoft.com/office/officeart/2018/2/layout/IconVerticalSolidList"/>
    <dgm:cxn modelId="{D6AEC900-7AD5-4C0E-8BC6-8FB4144C5B38}" type="presParOf" srcId="{037D81A6-680B-4F2F-958A-0C4AD48C0C34}" destId="{7B7098D4-7B53-451D-8C03-D940E1D670C8}" srcOrd="7" destOrd="0" presId="urn:microsoft.com/office/officeart/2018/2/layout/IconVerticalSolidList"/>
    <dgm:cxn modelId="{B109BC68-6B26-4698-A88F-861C13EF78D0}" type="presParOf" srcId="{037D81A6-680B-4F2F-958A-0C4AD48C0C34}" destId="{9093E48B-0994-499D-866C-FF2123CAEBB4}" srcOrd="8" destOrd="0" presId="urn:microsoft.com/office/officeart/2018/2/layout/IconVerticalSolidList"/>
    <dgm:cxn modelId="{EE857CF0-A154-4862-B824-EBB9CA919D10}" type="presParOf" srcId="{9093E48B-0994-499D-866C-FF2123CAEBB4}" destId="{67269CFB-CF83-4A4A-B927-5C95C0B65962}" srcOrd="0" destOrd="0" presId="urn:microsoft.com/office/officeart/2018/2/layout/IconVerticalSolidList"/>
    <dgm:cxn modelId="{C8C0E93A-0499-4FEF-B0E3-0004E7182764}" type="presParOf" srcId="{9093E48B-0994-499D-866C-FF2123CAEBB4}" destId="{C5F84C2E-FA54-4E02-9918-FD8537748242}" srcOrd="1" destOrd="0" presId="urn:microsoft.com/office/officeart/2018/2/layout/IconVerticalSolidList"/>
    <dgm:cxn modelId="{13393AA2-823C-4405-8F9E-FCF996F1CE50}" type="presParOf" srcId="{9093E48B-0994-499D-866C-FF2123CAEBB4}" destId="{94940299-7D60-4505-B48C-A32059C4D4B3}" srcOrd="2" destOrd="0" presId="urn:microsoft.com/office/officeart/2018/2/layout/IconVerticalSolidList"/>
    <dgm:cxn modelId="{9AC98555-E9A0-4022-BA3C-573A580B9310}" type="presParOf" srcId="{9093E48B-0994-499D-866C-FF2123CAEBB4}" destId="{9A35962B-D45F-4E4C-8CB4-9DCC7F9D9AAC}" srcOrd="3" destOrd="0" presId="urn:microsoft.com/office/officeart/2018/2/layout/IconVerticalSolidList"/>
    <dgm:cxn modelId="{CCF5BE97-1F12-4EF7-B86F-FC25F1279BD0}" type="presParOf" srcId="{037D81A6-680B-4F2F-958A-0C4AD48C0C34}" destId="{BCE3E7D3-842B-4B12-A763-B0AFBD767622}" srcOrd="9" destOrd="0" presId="urn:microsoft.com/office/officeart/2018/2/layout/IconVerticalSolidList"/>
    <dgm:cxn modelId="{9001CD5C-5397-4749-8709-2EBBBACE7FD5}" type="presParOf" srcId="{037D81A6-680B-4F2F-958A-0C4AD48C0C34}" destId="{8F6A0290-3310-46B4-B311-7A3C542103A4}" srcOrd="10" destOrd="0" presId="urn:microsoft.com/office/officeart/2018/2/layout/IconVerticalSolidList"/>
    <dgm:cxn modelId="{15901B5A-14A2-4CF8-8558-F49B65D25C88}" type="presParOf" srcId="{8F6A0290-3310-46B4-B311-7A3C542103A4}" destId="{5B30418E-AFB2-42DB-B38C-16E4F0FF8A89}" srcOrd="0" destOrd="0" presId="urn:microsoft.com/office/officeart/2018/2/layout/IconVerticalSolidList"/>
    <dgm:cxn modelId="{76B60313-EB76-404A-BD67-17E456C39834}" type="presParOf" srcId="{8F6A0290-3310-46B4-B311-7A3C542103A4}" destId="{EDCEEBA1-5093-48D9-A080-EBCE3D3D61E9}" srcOrd="1" destOrd="0" presId="urn:microsoft.com/office/officeart/2018/2/layout/IconVerticalSolidList"/>
    <dgm:cxn modelId="{BD10BA31-41B7-4A3B-A629-FC478E7528CD}" type="presParOf" srcId="{8F6A0290-3310-46B4-B311-7A3C542103A4}" destId="{C4435D6A-90A9-42AA-B713-2EC4B5B11F51}" srcOrd="2" destOrd="0" presId="urn:microsoft.com/office/officeart/2018/2/layout/IconVerticalSolidList"/>
    <dgm:cxn modelId="{61846A29-E257-430D-A23C-923308197A78}" type="presParOf" srcId="{8F6A0290-3310-46B4-B311-7A3C542103A4}" destId="{97FA8F6E-7E2A-4AEC-9B2B-B4450B2C53CC}" srcOrd="3" destOrd="0" presId="urn:microsoft.com/office/officeart/2018/2/layout/IconVerticalSolidList"/>
    <dgm:cxn modelId="{94C3635C-FB56-4BB2-9F70-66020863736E}" type="presParOf" srcId="{037D81A6-680B-4F2F-958A-0C4AD48C0C34}" destId="{56931C75-4BAF-4F89-A15E-CB808A9DDB1E}" srcOrd="11" destOrd="0" presId="urn:microsoft.com/office/officeart/2018/2/layout/IconVerticalSolidList"/>
    <dgm:cxn modelId="{7157E635-1263-4412-9232-746FB77B0872}" type="presParOf" srcId="{037D81A6-680B-4F2F-958A-0C4AD48C0C34}" destId="{545C74F9-6B45-4A85-B25D-D838D83E6162}" srcOrd="12" destOrd="0" presId="urn:microsoft.com/office/officeart/2018/2/layout/IconVerticalSolidList"/>
    <dgm:cxn modelId="{5EDEA8CE-A897-462F-83D8-08E52CEA104C}" type="presParOf" srcId="{545C74F9-6B45-4A85-B25D-D838D83E6162}" destId="{695B46B0-8042-44FE-AC1D-628B68853763}" srcOrd="0" destOrd="0" presId="urn:microsoft.com/office/officeart/2018/2/layout/IconVerticalSolidList"/>
    <dgm:cxn modelId="{484C5659-EF4C-4339-A1BC-AE4F033E3B42}" type="presParOf" srcId="{545C74F9-6B45-4A85-B25D-D838D83E6162}" destId="{55091CE1-D498-41AA-9A1A-6E516F90C440}" srcOrd="1" destOrd="0" presId="urn:microsoft.com/office/officeart/2018/2/layout/IconVerticalSolidList"/>
    <dgm:cxn modelId="{316504AA-F8D0-48FC-8A7B-67839CE65FD4}" type="presParOf" srcId="{545C74F9-6B45-4A85-B25D-D838D83E6162}" destId="{49985675-64C8-4979-9931-F6F0C85B7B88}" srcOrd="2" destOrd="0" presId="urn:microsoft.com/office/officeart/2018/2/layout/IconVerticalSolidList"/>
    <dgm:cxn modelId="{F8C1D125-6D09-489F-9E14-2970246A7F62}" type="presParOf" srcId="{545C74F9-6B45-4A85-B25D-D838D83E6162}" destId="{D07D4495-D0B2-41C6-8359-D62BD76672AB}" srcOrd="3" destOrd="0" presId="urn:microsoft.com/office/officeart/2018/2/layout/IconVerticalSolidList"/>
    <dgm:cxn modelId="{84664946-BF91-4BEC-A08E-DE861FBB3841}" type="presParOf" srcId="{037D81A6-680B-4F2F-958A-0C4AD48C0C34}" destId="{3AC5F666-9EC5-4C65-8B8E-3F7B1F9B7F45}" srcOrd="13" destOrd="0" presId="urn:microsoft.com/office/officeart/2018/2/layout/IconVerticalSolidList"/>
    <dgm:cxn modelId="{EB30C677-9AED-4E6E-A7B5-7FFDF144D904}" type="presParOf" srcId="{037D81A6-680B-4F2F-958A-0C4AD48C0C34}" destId="{3023DCE6-E9AC-4DEB-AEC3-53A371975C6C}" srcOrd="14" destOrd="0" presId="urn:microsoft.com/office/officeart/2018/2/layout/IconVerticalSolidList"/>
    <dgm:cxn modelId="{AE495210-1250-43BB-B188-2B5DC12DA931}" type="presParOf" srcId="{3023DCE6-E9AC-4DEB-AEC3-53A371975C6C}" destId="{62806BE1-F07F-4645-8C05-D05F7B861C23}" srcOrd="0" destOrd="0" presId="urn:microsoft.com/office/officeart/2018/2/layout/IconVerticalSolidList"/>
    <dgm:cxn modelId="{1D252F13-F0B5-45F7-886A-0F7C1ED21A16}" type="presParOf" srcId="{3023DCE6-E9AC-4DEB-AEC3-53A371975C6C}" destId="{209F659A-9F18-4B29-8444-D6A5DF8A53F6}" srcOrd="1" destOrd="0" presId="urn:microsoft.com/office/officeart/2018/2/layout/IconVerticalSolidList"/>
    <dgm:cxn modelId="{F30373C8-58BE-489C-A161-01A17AEE56A5}" type="presParOf" srcId="{3023DCE6-E9AC-4DEB-AEC3-53A371975C6C}" destId="{49EE6702-4FBC-4389-94FC-A965FEAACD8B}" srcOrd="2" destOrd="0" presId="urn:microsoft.com/office/officeart/2018/2/layout/IconVerticalSolidList"/>
    <dgm:cxn modelId="{E64D60ED-9C24-4765-BA6B-F1B9BF435DDF}" type="presParOf" srcId="{3023DCE6-E9AC-4DEB-AEC3-53A371975C6C}" destId="{BAD6432A-FC3E-4C7B-8B58-E50B29F957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E3CF60-5E5E-4155-AE4D-8B0682D146F5}" type="doc">
      <dgm:prSet loTypeId="urn:microsoft.com/office/officeart/2005/8/layout/vProcess5" loCatId="process" qsTypeId="urn:microsoft.com/office/officeart/2005/8/quickstyle/simple4" qsCatId="simple" csTypeId="urn:microsoft.com/office/officeart/2005/8/colors/accent0_3" csCatId="mainScheme" phldr="1"/>
      <dgm:spPr/>
      <dgm:t>
        <a:bodyPr/>
        <a:lstStyle/>
        <a:p>
          <a:endParaRPr lang="en-US"/>
        </a:p>
      </dgm:t>
    </dgm:pt>
    <dgm:pt modelId="{B0457691-4C61-406D-B0D9-ACA73E15114C}">
      <dgm:prSet/>
      <dgm:spPr/>
      <dgm:t>
        <a:bodyPr/>
        <a:lstStyle/>
        <a:p>
          <a:pPr>
            <a:defRPr cap="all"/>
          </a:pPr>
          <a:r>
            <a:rPr lang="en-US"/>
            <a:t>Build a Recommender System that recommends movies based on “ Cast, Genre, Reviews, TMDB/IMDB ratings”</a:t>
          </a:r>
        </a:p>
      </dgm:t>
    </dgm:pt>
    <dgm:pt modelId="{9240B5A6-39A7-46A8-80C8-64210753DDAA}" type="parTrans" cxnId="{D0A10BD8-2EA0-4432-9EF0-961A51FDC436}">
      <dgm:prSet/>
      <dgm:spPr/>
      <dgm:t>
        <a:bodyPr/>
        <a:lstStyle/>
        <a:p>
          <a:endParaRPr lang="en-US"/>
        </a:p>
      </dgm:t>
    </dgm:pt>
    <dgm:pt modelId="{BF2E1A7C-DC90-4EF7-916B-508CDED94BF0}" type="sibTrans" cxnId="{D0A10BD8-2EA0-4432-9EF0-961A51FDC436}">
      <dgm:prSet/>
      <dgm:spPr/>
      <dgm:t>
        <a:bodyPr/>
        <a:lstStyle/>
        <a:p>
          <a:endParaRPr lang="en-US"/>
        </a:p>
      </dgm:t>
    </dgm:pt>
    <dgm:pt modelId="{6723E50A-2ADE-4B2D-BDA5-F9CBD9FA207E}">
      <dgm:prSet/>
      <dgm:spPr/>
      <dgm:t>
        <a:bodyPr/>
        <a:lstStyle/>
        <a:p>
          <a:pPr>
            <a:defRPr cap="all"/>
          </a:pPr>
          <a:r>
            <a:rPr lang="en-US"/>
            <a:t>Why?</a:t>
          </a:r>
        </a:p>
      </dgm:t>
    </dgm:pt>
    <dgm:pt modelId="{C2301489-D93F-4AB2-AD6D-98C1E88C873C}" type="parTrans" cxnId="{2CD78EA4-E16C-4A4A-B3B4-A9387C160ADB}">
      <dgm:prSet/>
      <dgm:spPr/>
      <dgm:t>
        <a:bodyPr/>
        <a:lstStyle/>
        <a:p>
          <a:endParaRPr lang="en-US"/>
        </a:p>
      </dgm:t>
    </dgm:pt>
    <dgm:pt modelId="{2FEA9852-610D-4D85-B0F6-FFA81F0156D1}" type="sibTrans" cxnId="{2CD78EA4-E16C-4A4A-B3B4-A9387C160ADB}">
      <dgm:prSet/>
      <dgm:spPr/>
      <dgm:t>
        <a:bodyPr/>
        <a:lstStyle/>
        <a:p>
          <a:endParaRPr lang="en-US"/>
        </a:p>
      </dgm:t>
    </dgm:pt>
    <dgm:pt modelId="{D0D695B6-946A-4577-AB27-CD0F7350B69E}">
      <dgm:prSet/>
      <dgm:spPr/>
      <dgm:t>
        <a:bodyPr/>
        <a:lstStyle/>
        <a:p>
          <a:pPr>
            <a:defRPr cap="all"/>
          </a:pPr>
          <a:r>
            <a:rPr lang="en-US"/>
            <a:t>Recommendation systems can be an effective way to expose users to content they may not have otherwise found, which in turn can forward larger business goals like increasing sales, advertising revenues, or user engagement. The challenge lies in building a system that will actually have a business impact</a:t>
          </a:r>
        </a:p>
      </dgm:t>
    </dgm:pt>
    <dgm:pt modelId="{5D89E83F-0860-4BC1-82E8-C772DE5F18A1}" type="parTrans" cxnId="{2A75685F-8552-4923-8F52-391E3CF854FD}">
      <dgm:prSet/>
      <dgm:spPr/>
      <dgm:t>
        <a:bodyPr/>
        <a:lstStyle/>
        <a:p>
          <a:endParaRPr lang="en-US"/>
        </a:p>
      </dgm:t>
    </dgm:pt>
    <dgm:pt modelId="{9F3A796F-D5A9-424C-AE88-50F23D3A6D49}" type="sibTrans" cxnId="{2A75685F-8552-4923-8F52-391E3CF854FD}">
      <dgm:prSet/>
      <dgm:spPr/>
      <dgm:t>
        <a:bodyPr/>
        <a:lstStyle/>
        <a:p>
          <a:endParaRPr lang="en-US"/>
        </a:p>
      </dgm:t>
    </dgm:pt>
    <dgm:pt modelId="{AF20CD3D-C4F5-427C-B880-9D201C466003}">
      <dgm:prSet/>
      <dgm:spPr/>
      <dgm:t>
        <a:bodyPr/>
        <a:lstStyle/>
        <a:p>
          <a:pPr>
            <a:defRPr cap="all"/>
          </a:pPr>
          <a:r>
            <a:rPr lang="en-US"/>
            <a:t>Expectations?</a:t>
          </a:r>
        </a:p>
      </dgm:t>
    </dgm:pt>
    <dgm:pt modelId="{85F03D98-0052-4663-A75F-3F59509175B6}" type="parTrans" cxnId="{B2D41088-7523-4918-A61E-62DA186EB7FB}">
      <dgm:prSet/>
      <dgm:spPr/>
      <dgm:t>
        <a:bodyPr/>
        <a:lstStyle/>
        <a:p>
          <a:endParaRPr lang="en-US"/>
        </a:p>
      </dgm:t>
    </dgm:pt>
    <dgm:pt modelId="{09EA268E-75DD-42D3-8A0F-25817DA8F70C}" type="sibTrans" cxnId="{B2D41088-7523-4918-A61E-62DA186EB7FB}">
      <dgm:prSet/>
      <dgm:spPr/>
      <dgm:t>
        <a:bodyPr/>
        <a:lstStyle/>
        <a:p>
          <a:endParaRPr lang="en-US"/>
        </a:p>
      </dgm:t>
    </dgm:pt>
    <dgm:pt modelId="{B9E10B4B-7B0B-4EF0-B949-C66420E8BF42}">
      <dgm:prSet/>
      <dgm:spPr/>
      <dgm:t>
        <a:bodyPr/>
        <a:lstStyle/>
        <a:p>
          <a:pPr>
            <a:defRPr cap="all"/>
          </a:pPr>
          <a:r>
            <a:rPr lang="en-US"/>
            <a:t>Recommendation systems should also be agile. That is, adaptable and able to evolve as users do</a:t>
          </a:r>
        </a:p>
      </dgm:t>
    </dgm:pt>
    <dgm:pt modelId="{7AE3B8BE-422F-4064-9962-D4DBF171D48D}" type="parTrans" cxnId="{4919CDDB-8244-4202-81A3-539B5A7AA865}">
      <dgm:prSet/>
      <dgm:spPr/>
      <dgm:t>
        <a:bodyPr/>
        <a:lstStyle/>
        <a:p>
          <a:endParaRPr lang="en-US"/>
        </a:p>
      </dgm:t>
    </dgm:pt>
    <dgm:pt modelId="{850D964B-9140-46C7-9436-804D21CF0FAE}" type="sibTrans" cxnId="{4919CDDB-8244-4202-81A3-539B5A7AA865}">
      <dgm:prSet/>
      <dgm:spPr/>
      <dgm:t>
        <a:bodyPr/>
        <a:lstStyle/>
        <a:p>
          <a:endParaRPr lang="en-US"/>
        </a:p>
      </dgm:t>
    </dgm:pt>
    <dgm:pt modelId="{E9907907-AE8D-407D-AC8F-8643C90B4752}" type="pres">
      <dgm:prSet presAssocID="{D5E3CF60-5E5E-4155-AE4D-8B0682D146F5}" presName="outerComposite" presStyleCnt="0">
        <dgm:presLayoutVars>
          <dgm:chMax val="5"/>
          <dgm:dir/>
          <dgm:resizeHandles val="exact"/>
        </dgm:presLayoutVars>
      </dgm:prSet>
      <dgm:spPr/>
    </dgm:pt>
    <dgm:pt modelId="{E9831C87-A8FF-4CCA-8F99-012E50171D88}" type="pres">
      <dgm:prSet presAssocID="{D5E3CF60-5E5E-4155-AE4D-8B0682D146F5}" presName="dummyMaxCanvas" presStyleCnt="0">
        <dgm:presLayoutVars/>
      </dgm:prSet>
      <dgm:spPr/>
    </dgm:pt>
    <dgm:pt modelId="{16841E1F-AC00-4B1B-A8E1-ED2B92159800}" type="pres">
      <dgm:prSet presAssocID="{D5E3CF60-5E5E-4155-AE4D-8B0682D146F5}" presName="FiveNodes_1" presStyleLbl="node1" presStyleIdx="0" presStyleCnt="5">
        <dgm:presLayoutVars>
          <dgm:bulletEnabled val="1"/>
        </dgm:presLayoutVars>
      </dgm:prSet>
      <dgm:spPr/>
    </dgm:pt>
    <dgm:pt modelId="{973AF7B7-DD54-4032-8699-06DFEF865551}" type="pres">
      <dgm:prSet presAssocID="{D5E3CF60-5E5E-4155-AE4D-8B0682D146F5}" presName="FiveNodes_2" presStyleLbl="node1" presStyleIdx="1" presStyleCnt="5">
        <dgm:presLayoutVars>
          <dgm:bulletEnabled val="1"/>
        </dgm:presLayoutVars>
      </dgm:prSet>
      <dgm:spPr/>
    </dgm:pt>
    <dgm:pt modelId="{5C8448C1-D947-4BF3-8B2E-13C814BBE9E9}" type="pres">
      <dgm:prSet presAssocID="{D5E3CF60-5E5E-4155-AE4D-8B0682D146F5}" presName="FiveNodes_3" presStyleLbl="node1" presStyleIdx="2" presStyleCnt="5">
        <dgm:presLayoutVars>
          <dgm:bulletEnabled val="1"/>
        </dgm:presLayoutVars>
      </dgm:prSet>
      <dgm:spPr/>
    </dgm:pt>
    <dgm:pt modelId="{0FC10553-A4CF-462A-959E-3D5B1C35424C}" type="pres">
      <dgm:prSet presAssocID="{D5E3CF60-5E5E-4155-AE4D-8B0682D146F5}" presName="FiveNodes_4" presStyleLbl="node1" presStyleIdx="3" presStyleCnt="5">
        <dgm:presLayoutVars>
          <dgm:bulletEnabled val="1"/>
        </dgm:presLayoutVars>
      </dgm:prSet>
      <dgm:spPr/>
    </dgm:pt>
    <dgm:pt modelId="{85483484-AFDE-4359-BC62-D189CACF88B5}" type="pres">
      <dgm:prSet presAssocID="{D5E3CF60-5E5E-4155-AE4D-8B0682D146F5}" presName="FiveNodes_5" presStyleLbl="node1" presStyleIdx="4" presStyleCnt="5">
        <dgm:presLayoutVars>
          <dgm:bulletEnabled val="1"/>
        </dgm:presLayoutVars>
      </dgm:prSet>
      <dgm:spPr/>
    </dgm:pt>
    <dgm:pt modelId="{7A2400CF-6121-4965-A49D-53EDD51BFA00}" type="pres">
      <dgm:prSet presAssocID="{D5E3CF60-5E5E-4155-AE4D-8B0682D146F5}" presName="FiveConn_1-2" presStyleLbl="fgAccFollowNode1" presStyleIdx="0" presStyleCnt="4">
        <dgm:presLayoutVars>
          <dgm:bulletEnabled val="1"/>
        </dgm:presLayoutVars>
      </dgm:prSet>
      <dgm:spPr/>
    </dgm:pt>
    <dgm:pt modelId="{C76E7F4C-4C87-4148-A4C2-43CF8A51AC8D}" type="pres">
      <dgm:prSet presAssocID="{D5E3CF60-5E5E-4155-AE4D-8B0682D146F5}" presName="FiveConn_2-3" presStyleLbl="fgAccFollowNode1" presStyleIdx="1" presStyleCnt="4">
        <dgm:presLayoutVars>
          <dgm:bulletEnabled val="1"/>
        </dgm:presLayoutVars>
      </dgm:prSet>
      <dgm:spPr/>
    </dgm:pt>
    <dgm:pt modelId="{D191C700-C16B-4E9C-8266-EC2D12961217}" type="pres">
      <dgm:prSet presAssocID="{D5E3CF60-5E5E-4155-AE4D-8B0682D146F5}" presName="FiveConn_3-4" presStyleLbl="fgAccFollowNode1" presStyleIdx="2" presStyleCnt="4">
        <dgm:presLayoutVars>
          <dgm:bulletEnabled val="1"/>
        </dgm:presLayoutVars>
      </dgm:prSet>
      <dgm:spPr/>
    </dgm:pt>
    <dgm:pt modelId="{4131E765-4B84-4043-B828-2D5F0BB9E89D}" type="pres">
      <dgm:prSet presAssocID="{D5E3CF60-5E5E-4155-AE4D-8B0682D146F5}" presName="FiveConn_4-5" presStyleLbl="fgAccFollowNode1" presStyleIdx="3" presStyleCnt="4">
        <dgm:presLayoutVars>
          <dgm:bulletEnabled val="1"/>
        </dgm:presLayoutVars>
      </dgm:prSet>
      <dgm:spPr/>
    </dgm:pt>
    <dgm:pt modelId="{EB8609E2-A68D-4B94-921C-14D5C13A16B7}" type="pres">
      <dgm:prSet presAssocID="{D5E3CF60-5E5E-4155-AE4D-8B0682D146F5}" presName="FiveNodes_1_text" presStyleLbl="node1" presStyleIdx="4" presStyleCnt="5">
        <dgm:presLayoutVars>
          <dgm:bulletEnabled val="1"/>
        </dgm:presLayoutVars>
      </dgm:prSet>
      <dgm:spPr/>
    </dgm:pt>
    <dgm:pt modelId="{03EAFBC9-6CED-4B00-95AF-8C3D1931E5C4}" type="pres">
      <dgm:prSet presAssocID="{D5E3CF60-5E5E-4155-AE4D-8B0682D146F5}" presName="FiveNodes_2_text" presStyleLbl="node1" presStyleIdx="4" presStyleCnt="5">
        <dgm:presLayoutVars>
          <dgm:bulletEnabled val="1"/>
        </dgm:presLayoutVars>
      </dgm:prSet>
      <dgm:spPr/>
    </dgm:pt>
    <dgm:pt modelId="{FCE3E0A0-A231-44D1-AE9B-2CA111C38D7B}" type="pres">
      <dgm:prSet presAssocID="{D5E3CF60-5E5E-4155-AE4D-8B0682D146F5}" presName="FiveNodes_3_text" presStyleLbl="node1" presStyleIdx="4" presStyleCnt="5">
        <dgm:presLayoutVars>
          <dgm:bulletEnabled val="1"/>
        </dgm:presLayoutVars>
      </dgm:prSet>
      <dgm:spPr/>
    </dgm:pt>
    <dgm:pt modelId="{03C99902-8FC8-4AD1-8EA7-740A08F138A3}" type="pres">
      <dgm:prSet presAssocID="{D5E3CF60-5E5E-4155-AE4D-8B0682D146F5}" presName="FiveNodes_4_text" presStyleLbl="node1" presStyleIdx="4" presStyleCnt="5">
        <dgm:presLayoutVars>
          <dgm:bulletEnabled val="1"/>
        </dgm:presLayoutVars>
      </dgm:prSet>
      <dgm:spPr/>
    </dgm:pt>
    <dgm:pt modelId="{FBB697AC-A341-40A0-8C6A-7CA03C870C1C}" type="pres">
      <dgm:prSet presAssocID="{D5E3CF60-5E5E-4155-AE4D-8B0682D146F5}" presName="FiveNodes_5_text" presStyleLbl="node1" presStyleIdx="4" presStyleCnt="5">
        <dgm:presLayoutVars>
          <dgm:bulletEnabled val="1"/>
        </dgm:presLayoutVars>
      </dgm:prSet>
      <dgm:spPr/>
    </dgm:pt>
  </dgm:ptLst>
  <dgm:cxnLst>
    <dgm:cxn modelId="{CCD6A808-43C2-4C2F-BBA8-18D52735150F}" type="presOf" srcId="{2FEA9852-610D-4D85-B0F6-FFA81F0156D1}" destId="{C76E7F4C-4C87-4148-A4C2-43CF8A51AC8D}" srcOrd="0" destOrd="0" presId="urn:microsoft.com/office/officeart/2005/8/layout/vProcess5"/>
    <dgm:cxn modelId="{F5339C0A-3C48-4C68-87AE-65D327A222FD}" type="presOf" srcId="{BF2E1A7C-DC90-4EF7-916B-508CDED94BF0}" destId="{7A2400CF-6121-4965-A49D-53EDD51BFA00}" srcOrd="0" destOrd="0" presId="urn:microsoft.com/office/officeart/2005/8/layout/vProcess5"/>
    <dgm:cxn modelId="{9A202821-CD10-4E34-BDB9-FEAC5627079E}" type="presOf" srcId="{9F3A796F-D5A9-424C-AE88-50F23D3A6D49}" destId="{D191C700-C16B-4E9C-8266-EC2D12961217}" srcOrd="0" destOrd="0" presId="urn:microsoft.com/office/officeart/2005/8/layout/vProcess5"/>
    <dgm:cxn modelId="{CB9F7827-DA20-4C21-8F37-ED28D6DABABF}" type="presOf" srcId="{AF20CD3D-C4F5-427C-B880-9D201C466003}" destId="{03C99902-8FC8-4AD1-8EA7-740A08F138A3}" srcOrd="1" destOrd="0" presId="urn:microsoft.com/office/officeart/2005/8/layout/vProcess5"/>
    <dgm:cxn modelId="{EC754C2D-250C-4DC0-9559-9C2811244AE8}" type="presOf" srcId="{09EA268E-75DD-42D3-8A0F-25817DA8F70C}" destId="{4131E765-4B84-4043-B828-2D5F0BB9E89D}" srcOrd="0" destOrd="0" presId="urn:microsoft.com/office/officeart/2005/8/layout/vProcess5"/>
    <dgm:cxn modelId="{74070934-3282-4300-9A82-0EA4F7D8BD33}" type="presOf" srcId="{B9E10B4B-7B0B-4EF0-B949-C66420E8BF42}" destId="{FBB697AC-A341-40A0-8C6A-7CA03C870C1C}" srcOrd="1" destOrd="0" presId="urn:microsoft.com/office/officeart/2005/8/layout/vProcess5"/>
    <dgm:cxn modelId="{0C67FA40-C50F-42EA-8B91-8328EA6C6BA4}" type="presOf" srcId="{D0D695B6-946A-4577-AB27-CD0F7350B69E}" destId="{5C8448C1-D947-4BF3-8B2E-13C814BBE9E9}" srcOrd="0" destOrd="0" presId="urn:microsoft.com/office/officeart/2005/8/layout/vProcess5"/>
    <dgm:cxn modelId="{7323DE5E-F31F-4D65-B2C1-A0FB6B24C2A0}" type="presOf" srcId="{6723E50A-2ADE-4B2D-BDA5-F9CBD9FA207E}" destId="{973AF7B7-DD54-4032-8699-06DFEF865551}" srcOrd="0" destOrd="0" presId="urn:microsoft.com/office/officeart/2005/8/layout/vProcess5"/>
    <dgm:cxn modelId="{2A75685F-8552-4923-8F52-391E3CF854FD}" srcId="{D5E3CF60-5E5E-4155-AE4D-8B0682D146F5}" destId="{D0D695B6-946A-4577-AB27-CD0F7350B69E}" srcOrd="2" destOrd="0" parTransId="{5D89E83F-0860-4BC1-82E8-C772DE5F18A1}" sibTransId="{9F3A796F-D5A9-424C-AE88-50F23D3A6D49}"/>
    <dgm:cxn modelId="{53719846-6A48-41DF-8F20-A73BE766FF02}" type="presOf" srcId="{AF20CD3D-C4F5-427C-B880-9D201C466003}" destId="{0FC10553-A4CF-462A-959E-3D5B1C35424C}" srcOrd="0" destOrd="0" presId="urn:microsoft.com/office/officeart/2005/8/layout/vProcess5"/>
    <dgm:cxn modelId="{DDC4AF50-5665-4BF9-A33A-32942B50E82E}" type="presOf" srcId="{B0457691-4C61-406D-B0D9-ACA73E15114C}" destId="{16841E1F-AC00-4B1B-A8E1-ED2B92159800}" srcOrd="0" destOrd="0" presId="urn:microsoft.com/office/officeart/2005/8/layout/vProcess5"/>
    <dgm:cxn modelId="{8F7DB677-F40C-4D75-9149-C6C535F1A668}" type="presOf" srcId="{D5E3CF60-5E5E-4155-AE4D-8B0682D146F5}" destId="{E9907907-AE8D-407D-AC8F-8643C90B4752}" srcOrd="0" destOrd="0" presId="urn:microsoft.com/office/officeart/2005/8/layout/vProcess5"/>
    <dgm:cxn modelId="{7DCD7C83-1876-4E97-A185-3539461015C5}" type="presOf" srcId="{B0457691-4C61-406D-B0D9-ACA73E15114C}" destId="{EB8609E2-A68D-4B94-921C-14D5C13A16B7}" srcOrd="1" destOrd="0" presId="urn:microsoft.com/office/officeart/2005/8/layout/vProcess5"/>
    <dgm:cxn modelId="{B2D41088-7523-4918-A61E-62DA186EB7FB}" srcId="{D5E3CF60-5E5E-4155-AE4D-8B0682D146F5}" destId="{AF20CD3D-C4F5-427C-B880-9D201C466003}" srcOrd="3" destOrd="0" parTransId="{85F03D98-0052-4663-A75F-3F59509175B6}" sibTransId="{09EA268E-75DD-42D3-8A0F-25817DA8F70C}"/>
    <dgm:cxn modelId="{2CD78EA4-E16C-4A4A-B3B4-A9387C160ADB}" srcId="{D5E3CF60-5E5E-4155-AE4D-8B0682D146F5}" destId="{6723E50A-2ADE-4B2D-BDA5-F9CBD9FA207E}" srcOrd="1" destOrd="0" parTransId="{C2301489-D93F-4AB2-AD6D-98C1E88C873C}" sibTransId="{2FEA9852-610D-4D85-B0F6-FFA81F0156D1}"/>
    <dgm:cxn modelId="{57C3C4B0-2AF1-42C1-A6C6-06EA9E3EDCA7}" type="presOf" srcId="{D0D695B6-946A-4577-AB27-CD0F7350B69E}" destId="{FCE3E0A0-A231-44D1-AE9B-2CA111C38D7B}" srcOrd="1" destOrd="0" presId="urn:microsoft.com/office/officeart/2005/8/layout/vProcess5"/>
    <dgm:cxn modelId="{C38640B3-FD33-4676-8BCD-C0BB5C07B692}" type="presOf" srcId="{B9E10B4B-7B0B-4EF0-B949-C66420E8BF42}" destId="{85483484-AFDE-4359-BC62-D189CACF88B5}" srcOrd="0" destOrd="0" presId="urn:microsoft.com/office/officeart/2005/8/layout/vProcess5"/>
    <dgm:cxn modelId="{D0A10BD8-2EA0-4432-9EF0-961A51FDC436}" srcId="{D5E3CF60-5E5E-4155-AE4D-8B0682D146F5}" destId="{B0457691-4C61-406D-B0D9-ACA73E15114C}" srcOrd="0" destOrd="0" parTransId="{9240B5A6-39A7-46A8-80C8-64210753DDAA}" sibTransId="{BF2E1A7C-DC90-4EF7-916B-508CDED94BF0}"/>
    <dgm:cxn modelId="{4919CDDB-8244-4202-81A3-539B5A7AA865}" srcId="{D5E3CF60-5E5E-4155-AE4D-8B0682D146F5}" destId="{B9E10B4B-7B0B-4EF0-B949-C66420E8BF42}" srcOrd="4" destOrd="0" parTransId="{7AE3B8BE-422F-4064-9962-D4DBF171D48D}" sibTransId="{850D964B-9140-46C7-9436-804D21CF0FAE}"/>
    <dgm:cxn modelId="{DE0B90E7-1E05-49AC-B9F7-B36785F36E50}" type="presOf" srcId="{6723E50A-2ADE-4B2D-BDA5-F9CBD9FA207E}" destId="{03EAFBC9-6CED-4B00-95AF-8C3D1931E5C4}" srcOrd="1" destOrd="0" presId="urn:microsoft.com/office/officeart/2005/8/layout/vProcess5"/>
    <dgm:cxn modelId="{F972CA48-4581-4CA8-9B65-5FE61D7FBAA3}" type="presParOf" srcId="{E9907907-AE8D-407D-AC8F-8643C90B4752}" destId="{E9831C87-A8FF-4CCA-8F99-012E50171D88}" srcOrd="0" destOrd="0" presId="urn:microsoft.com/office/officeart/2005/8/layout/vProcess5"/>
    <dgm:cxn modelId="{41F0EFE4-42FB-409D-A680-1C95AFE2FBAE}" type="presParOf" srcId="{E9907907-AE8D-407D-AC8F-8643C90B4752}" destId="{16841E1F-AC00-4B1B-A8E1-ED2B92159800}" srcOrd="1" destOrd="0" presId="urn:microsoft.com/office/officeart/2005/8/layout/vProcess5"/>
    <dgm:cxn modelId="{5ABF1B86-DF05-45D5-AD13-A48B2E8BDE15}" type="presParOf" srcId="{E9907907-AE8D-407D-AC8F-8643C90B4752}" destId="{973AF7B7-DD54-4032-8699-06DFEF865551}" srcOrd="2" destOrd="0" presId="urn:microsoft.com/office/officeart/2005/8/layout/vProcess5"/>
    <dgm:cxn modelId="{ACDFB601-B676-47FD-A3E4-E98294C1551B}" type="presParOf" srcId="{E9907907-AE8D-407D-AC8F-8643C90B4752}" destId="{5C8448C1-D947-4BF3-8B2E-13C814BBE9E9}" srcOrd="3" destOrd="0" presId="urn:microsoft.com/office/officeart/2005/8/layout/vProcess5"/>
    <dgm:cxn modelId="{965373C0-5611-478E-BB41-141A4806434A}" type="presParOf" srcId="{E9907907-AE8D-407D-AC8F-8643C90B4752}" destId="{0FC10553-A4CF-462A-959E-3D5B1C35424C}" srcOrd="4" destOrd="0" presId="urn:microsoft.com/office/officeart/2005/8/layout/vProcess5"/>
    <dgm:cxn modelId="{BD9AC9FD-797E-46B5-827F-C9CE58287563}" type="presParOf" srcId="{E9907907-AE8D-407D-AC8F-8643C90B4752}" destId="{85483484-AFDE-4359-BC62-D189CACF88B5}" srcOrd="5" destOrd="0" presId="urn:microsoft.com/office/officeart/2005/8/layout/vProcess5"/>
    <dgm:cxn modelId="{BE569EF8-8D5A-40BE-94EB-5AB3115626BC}" type="presParOf" srcId="{E9907907-AE8D-407D-AC8F-8643C90B4752}" destId="{7A2400CF-6121-4965-A49D-53EDD51BFA00}" srcOrd="6" destOrd="0" presId="urn:microsoft.com/office/officeart/2005/8/layout/vProcess5"/>
    <dgm:cxn modelId="{01B747F3-E70F-45DB-B4C7-2D59D5773F89}" type="presParOf" srcId="{E9907907-AE8D-407D-AC8F-8643C90B4752}" destId="{C76E7F4C-4C87-4148-A4C2-43CF8A51AC8D}" srcOrd="7" destOrd="0" presId="urn:microsoft.com/office/officeart/2005/8/layout/vProcess5"/>
    <dgm:cxn modelId="{178E7287-9CC0-4FFD-A986-1ABE898BE43C}" type="presParOf" srcId="{E9907907-AE8D-407D-AC8F-8643C90B4752}" destId="{D191C700-C16B-4E9C-8266-EC2D12961217}" srcOrd="8" destOrd="0" presId="urn:microsoft.com/office/officeart/2005/8/layout/vProcess5"/>
    <dgm:cxn modelId="{4DCC2E76-0193-4B72-8F43-63E290B9FEEB}" type="presParOf" srcId="{E9907907-AE8D-407D-AC8F-8643C90B4752}" destId="{4131E765-4B84-4043-B828-2D5F0BB9E89D}" srcOrd="9" destOrd="0" presId="urn:microsoft.com/office/officeart/2005/8/layout/vProcess5"/>
    <dgm:cxn modelId="{A848CD34-BD93-4A31-A63C-EBFA8112EB03}" type="presParOf" srcId="{E9907907-AE8D-407D-AC8F-8643C90B4752}" destId="{EB8609E2-A68D-4B94-921C-14D5C13A16B7}" srcOrd="10" destOrd="0" presId="urn:microsoft.com/office/officeart/2005/8/layout/vProcess5"/>
    <dgm:cxn modelId="{B4CB35EF-736B-41AE-B9E5-038BCB84535E}" type="presParOf" srcId="{E9907907-AE8D-407D-AC8F-8643C90B4752}" destId="{03EAFBC9-6CED-4B00-95AF-8C3D1931E5C4}" srcOrd="11" destOrd="0" presId="urn:microsoft.com/office/officeart/2005/8/layout/vProcess5"/>
    <dgm:cxn modelId="{6D6F6639-B560-4DE8-AA26-8715E3456991}" type="presParOf" srcId="{E9907907-AE8D-407D-AC8F-8643C90B4752}" destId="{FCE3E0A0-A231-44D1-AE9B-2CA111C38D7B}" srcOrd="12" destOrd="0" presId="urn:microsoft.com/office/officeart/2005/8/layout/vProcess5"/>
    <dgm:cxn modelId="{221207DF-4389-4942-93B7-C514C4035573}" type="presParOf" srcId="{E9907907-AE8D-407D-AC8F-8643C90B4752}" destId="{03C99902-8FC8-4AD1-8EA7-740A08F138A3}" srcOrd="13" destOrd="0" presId="urn:microsoft.com/office/officeart/2005/8/layout/vProcess5"/>
    <dgm:cxn modelId="{4E98F61F-94CD-4F95-B50E-449541307816}" type="presParOf" srcId="{E9907907-AE8D-407D-AC8F-8643C90B4752}" destId="{FBB697AC-A341-40A0-8C6A-7CA03C870C1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3DBD58-039C-43C1-9A0B-EFFA7231C67E}" type="doc">
      <dgm:prSet loTypeId="urn:microsoft.com/office/officeart/2017/3/layout/HorizontalPathTimeline" loCatId="process" qsTypeId="urn:microsoft.com/office/officeart/2005/8/quickstyle/simple2" qsCatId="simple" csTypeId="urn:microsoft.com/office/officeart/2005/8/colors/colorful2" csCatId="colorful" phldr="1"/>
      <dgm:spPr/>
      <dgm:t>
        <a:bodyPr/>
        <a:lstStyle/>
        <a:p>
          <a:endParaRPr lang="en-US"/>
        </a:p>
      </dgm:t>
    </dgm:pt>
    <dgm:pt modelId="{05CE4B72-FE2C-4F92-8D5F-4F1A78C4C741}">
      <dgm:prSet/>
      <dgm:spPr/>
      <dgm:t>
        <a:bodyPr/>
        <a:lstStyle/>
        <a:p>
          <a:pPr>
            <a:defRPr b="1"/>
          </a:pPr>
          <a:r>
            <a:rPr lang="en-US"/>
            <a:t>25 May 2023</a:t>
          </a:r>
        </a:p>
      </dgm:t>
    </dgm:pt>
    <dgm:pt modelId="{A2083D2A-DE56-475D-A063-B06F0DDF9CBE}" type="parTrans" cxnId="{82CD51D5-9B0A-4B9C-ADAA-64C962D02865}">
      <dgm:prSet/>
      <dgm:spPr/>
      <dgm:t>
        <a:bodyPr/>
        <a:lstStyle/>
        <a:p>
          <a:endParaRPr lang="en-US"/>
        </a:p>
      </dgm:t>
    </dgm:pt>
    <dgm:pt modelId="{2C60458A-9BAC-450F-91E0-D58C5548C42F}" type="sibTrans" cxnId="{82CD51D5-9B0A-4B9C-ADAA-64C962D02865}">
      <dgm:prSet/>
      <dgm:spPr/>
      <dgm:t>
        <a:bodyPr/>
        <a:lstStyle/>
        <a:p>
          <a:endParaRPr lang="en-US"/>
        </a:p>
      </dgm:t>
    </dgm:pt>
    <dgm:pt modelId="{1F6FA598-76B6-44F8-A246-8798376C4638}">
      <dgm:prSet/>
      <dgm:spPr/>
      <dgm:t>
        <a:bodyPr/>
        <a:lstStyle/>
        <a:p>
          <a:r>
            <a:rPr lang="en-US"/>
            <a:t>Data cleansing</a:t>
          </a:r>
        </a:p>
      </dgm:t>
    </dgm:pt>
    <dgm:pt modelId="{A5BA9302-689E-47D5-B7E1-278905566AB1}" type="parTrans" cxnId="{0A758FAC-FC8B-4717-BC28-AF0D2DD1F330}">
      <dgm:prSet/>
      <dgm:spPr/>
      <dgm:t>
        <a:bodyPr/>
        <a:lstStyle/>
        <a:p>
          <a:endParaRPr lang="en-US"/>
        </a:p>
      </dgm:t>
    </dgm:pt>
    <dgm:pt modelId="{8DD6E104-F895-4D2D-8688-32CE4733716E}" type="sibTrans" cxnId="{0A758FAC-FC8B-4717-BC28-AF0D2DD1F330}">
      <dgm:prSet/>
      <dgm:spPr/>
      <dgm:t>
        <a:bodyPr/>
        <a:lstStyle/>
        <a:p>
          <a:endParaRPr lang="en-US"/>
        </a:p>
      </dgm:t>
    </dgm:pt>
    <dgm:pt modelId="{7DC96208-546C-440E-BFA9-293DD5952EED}">
      <dgm:prSet/>
      <dgm:spPr/>
      <dgm:t>
        <a:bodyPr/>
        <a:lstStyle/>
        <a:p>
          <a:r>
            <a:rPr lang="en-US"/>
            <a:t>Data preprocessing</a:t>
          </a:r>
        </a:p>
      </dgm:t>
    </dgm:pt>
    <dgm:pt modelId="{5F058773-A005-433B-AB13-F509B94CB65B}" type="parTrans" cxnId="{EBB74BDF-95AA-4C7D-A4C9-2CD8DE7C3001}">
      <dgm:prSet/>
      <dgm:spPr/>
      <dgm:t>
        <a:bodyPr/>
        <a:lstStyle/>
        <a:p>
          <a:endParaRPr lang="en-US"/>
        </a:p>
      </dgm:t>
    </dgm:pt>
    <dgm:pt modelId="{73C02948-D4BC-4B1F-8D16-C947652E2B17}" type="sibTrans" cxnId="{EBB74BDF-95AA-4C7D-A4C9-2CD8DE7C3001}">
      <dgm:prSet/>
      <dgm:spPr/>
      <dgm:t>
        <a:bodyPr/>
        <a:lstStyle/>
        <a:p>
          <a:endParaRPr lang="en-US"/>
        </a:p>
      </dgm:t>
    </dgm:pt>
    <dgm:pt modelId="{AA8E5C2B-D67B-4E8E-B8A6-77A3B4063FEA}">
      <dgm:prSet/>
      <dgm:spPr/>
      <dgm:t>
        <a:bodyPr/>
        <a:lstStyle/>
        <a:p>
          <a:r>
            <a:rPr lang="en-US"/>
            <a:t>EDA</a:t>
          </a:r>
        </a:p>
      </dgm:t>
    </dgm:pt>
    <dgm:pt modelId="{88778515-78A4-4E3C-8112-2104DB8BDE57}" type="parTrans" cxnId="{37852EDD-C604-41FF-B4F1-0761FDA3284D}">
      <dgm:prSet/>
      <dgm:spPr/>
      <dgm:t>
        <a:bodyPr/>
        <a:lstStyle/>
        <a:p>
          <a:endParaRPr lang="en-US"/>
        </a:p>
      </dgm:t>
    </dgm:pt>
    <dgm:pt modelId="{67094D64-989A-4D21-A9D0-9615F3577151}" type="sibTrans" cxnId="{37852EDD-C604-41FF-B4F1-0761FDA3284D}">
      <dgm:prSet/>
      <dgm:spPr/>
      <dgm:t>
        <a:bodyPr/>
        <a:lstStyle/>
        <a:p>
          <a:endParaRPr lang="en-US"/>
        </a:p>
      </dgm:t>
    </dgm:pt>
    <dgm:pt modelId="{C2C234CD-267D-49AC-AA18-3CD3BD31F4DC}">
      <dgm:prSet/>
      <dgm:spPr/>
      <dgm:t>
        <a:bodyPr/>
        <a:lstStyle/>
        <a:p>
          <a:pPr>
            <a:defRPr b="1"/>
          </a:pPr>
          <a:r>
            <a:rPr lang="en-US"/>
            <a:t>27 May 2023</a:t>
          </a:r>
        </a:p>
      </dgm:t>
    </dgm:pt>
    <dgm:pt modelId="{4B7C18A0-6C7D-4802-8643-20B049271600}" type="parTrans" cxnId="{0DB06780-40C1-4221-A89F-3E17F3B1260C}">
      <dgm:prSet/>
      <dgm:spPr/>
      <dgm:t>
        <a:bodyPr/>
        <a:lstStyle/>
        <a:p>
          <a:endParaRPr lang="en-US"/>
        </a:p>
      </dgm:t>
    </dgm:pt>
    <dgm:pt modelId="{4E4D8339-678C-4DFD-86AC-C4275DF302CE}" type="sibTrans" cxnId="{0DB06780-40C1-4221-A89F-3E17F3B1260C}">
      <dgm:prSet/>
      <dgm:spPr/>
      <dgm:t>
        <a:bodyPr/>
        <a:lstStyle/>
        <a:p>
          <a:endParaRPr lang="en-US"/>
        </a:p>
      </dgm:t>
    </dgm:pt>
    <dgm:pt modelId="{92AA8F1B-CABD-4675-80C1-C13E1395B2B4}">
      <dgm:prSet/>
      <dgm:spPr/>
      <dgm:t>
        <a:bodyPr/>
        <a:lstStyle/>
        <a:p>
          <a:r>
            <a:rPr lang="en-US"/>
            <a:t>Building Model</a:t>
          </a:r>
        </a:p>
      </dgm:t>
    </dgm:pt>
    <dgm:pt modelId="{17FBD878-590E-422E-9C2F-57B7CF21C2A5}" type="parTrans" cxnId="{7B381307-8639-4298-AF4D-430632844FFE}">
      <dgm:prSet/>
      <dgm:spPr/>
      <dgm:t>
        <a:bodyPr/>
        <a:lstStyle/>
        <a:p>
          <a:endParaRPr lang="en-US"/>
        </a:p>
      </dgm:t>
    </dgm:pt>
    <dgm:pt modelId="{DD91C929-7AD7-4EE9-9AB3-2433AC0D0ABF}" type="sibTrans" cxnId="{7B381307-8639-4298-AF4D-430632844FFE}">
      <dgm:prSet/>
      <dgm:spPr/>
      <dgm:t>
        <a:bodyPr/>
        <a:lstStyle/>
        <a:p>
          <a:endParaRPr lang="en-US"/>
        </a:p>
      </dgm:t>
    </dgm:pt>
    <dgm:pt modelId="{0A386C6C-2223-4F7A-919E-540FD9D87704}">
      <dgm:prSet/>
      <dgm:spPr/>
      <dgm:t>
        <a:bodyPr/>
        <a:lstStyle/>
        <a:p>
          <a:pPr>
            <a:defRPr b="1"/>
          </a:pPr>
          <a:r>
            <a:rPr lang="en-US"/>
            <a:t>29 May 2023</a:t>
          </a:r>
        </a:p>
      </dgm:t>
    </dgm:pt>
    <dgm:pt modelId="{D381723C-D1F6-496A-A024-59FF8A3DCB79}" type="parTrans" cxnId="{50815BC9-C90F-4DA0-8EEF-014DB209E12D}">
      <dgm:prSet/>
      <dgm:spPr/>
      <dgm:t>
        <a:bodyPr/>
        <a:lstStyle/>
        <a:p>
          <a:endParaRPr lang="en-US"/>
        </a:p>
      </dgm:t>
    </dgm:pt>
    <dgm:pt modelId="{A2C6B609-251B-4FB0-BA9B-A9540D5A0C54}" type="sibTrans" cxnId="{50815BC9-C90F-4DA0-8EEF-014DB209E12D}">
      <dgm:prSet/>
      <dgm:spPr/>
      <dgm:t>
        <a:bodyPr/>
        <a:lstStyle/>
        <a:p>
          <a:endParaRPr lang="en-US"/>
        </a:p>
      </dgm:t>
    </dgm:pt>
    <dgm:pt modelId="{FF2EE129-01D7-4CC3-9C92-BFFF71CA59F9}">
      <dgm:prSet/>
      <dgm:spPr/>
      <dgm:t>
        <a:bodyPr/>
        <a:lstStyle/>
        <a:p>
          <a:r>
            <a:rPr lang="en-US"/>
            <a:t>Model Serialization and Deserialization</a:t>
          </a:r>
        </a:p>
      </dgm:t>
    </dgm:pt>
    <dgm:pt modelId="{A76AC31C-C357-4258-9D0D-2D8E2F7752A4}" type="parTrans" cxnId="{993F4C1A-8280-4CF1-8916-164E9D6A6566}">
      <dgm:prSet/>
      <dgm:spPr/>
      <dgm:t>
        <a:bodyPr/>
        <a:lstStyle/>
        <a:p>
          <a:endParaRPr lang="en-US"/>
        </a:p>
      </dgm:t>
    </dgm:pt>
    <dgm:pt modelId="{8CF8645D-BB2A-4A67-8038-1AAE4197FEB5}" type="sibTrans" cxnId="{993F4C1A-8280-4CF1-8916-164E9D6A6566}">
      <dgm:prSet/>
      <dgm:spPr/>
      <dgm:t>
        <a:bodyPr/>
        <a:lstStyle/>
        <a:p>
          <a:endParaRPr lang="en-US"/>
        </a:p>
      </dgm:t>
    </dgm:pt>
    <dgm:pt modelId="{4F4BA7F1-B18A-4ED7-A0BB-77C3F25D6939}">
      <dgm:prSet/>
      <dgm:spPr/>
      <dgm:t>
        <a:bodyPr/>
        <a:lstStyle/>
        <a:p>
          <a:pPr>
            <a:defRPr b="1"/>
          </a:pPr>
          <a:r>
            <a:rPr lang="en-US"/>
            <a:t>31 May 2023</a:t>
          </a:r>
        </a:p>
      </dgm:t>
    </dgm:pt>
    <dgm:pt modelId="{1747D7E3-3504-4A8D-AA1A-6E3408E63CC3}" type="parTrans" cxnId="{76F36948-3F46-4336-A77D-0E100FED415B}">
      <dgm:prSet/>
      <dgm:spPr/>
      <dgm:t>
        <a:bodyPr/>
        <a:lstStyle/>
        <a:p>
          <a:endParaRPr lang="en-US"/>
        </a:p>
      </dgm:t>
    </dgm:pt>
    <dgm:pt modelId="{A760A1BE-08AA-43A5-89D7-923D1FBC11A7}" type="sibTrans" cxnId="{76F36948-3F46-4336-A77D-0E100FED415B}">
      <dgm:prSet/>
      <dgm:spPr/>
      <dgm:t>
        <a:bodyPr/>
        <a:lstStyle/>
        <a:p>
          <a:endParaRPr lang="en-US"/>
        </a:p>
      </dgm:t>
    </dgm:pt>
    <dgm:pt modelId="{6B841B17-FD6B-42B9-AD4A-9DA759812EE3}">
      <dgm:prSet/>
      <dgm:spPr/>
      <dgm:t>
        <a:bodyPr/>
        <a:lstStyle/>
        <a:p>
          <a:r>
            <a:rPr lang="en-US"/>
            <a:t>Deployment</a:t>
          </a:r>
        </a:p>
      </dgm:t>
    </dgm:pt>
    <dgm:pt modelId="{F9DC9078-0182-4B63-80AC-D7309C3C26B2}" type="parTrans" cxnId="{488C84B6-877B-44BA-A05F-C8D4E3407145}">
      <dgm:prSet/>
      <dgm:spPr/>
      <dgm:t>
        <a:bodyPr/>
        <a:lstStyle/>
        <a:p>
          <a:endParaRPr lang="en-US"/>
        </a:p>
      </dgm:t>
    </dgm:pt>
    <dgm:pt modelId="{94A99BD4-4F8E-45E2-B980-8EB108F823F0}" type="sibTrans" cxnId="{488C84B6-877B-44BA-A05F-C8D4E3407145}">
      <dgm:prSet/>
      <dgm:spPr/>
      <dgm:t>
        <a:bodyPr/>
        <a:lstStyle/>
        <a:p>
          <a:endParaRPr lang="en-US"/>
        </a:p>
      </dgm:t>
    </dgm:pt>
    <dgm:pt modelId="{2D4F196A-A27D-4564-B233-2E47D85E5F04}">
      <dgm:prSet/>
      <dgm:spPr/>
      <dgm:t>
        <a:bodyPr/>
        <a:lstStyle/>
        <a:p>
          <a:pPr>
            <a:defRPr b="1"/>
          </a:pPr>
          <a:r>
            <a:rPr lang="en-US"/>
            <a:t>3 June 2023</a:t>
          </a:r>
        </a:p>
      </dgm:t>
    </dgm:pt>
    <dgm:pt modelId="{05E08B66-C753-4374-9C5B-719BC90EA9EC}" type="parTrans" cxnId="{46F0526C-1BDE-4ADD-BE98-8163DEBC52B1}">
      <dgm:prSet/>
      <dgm:spPr/>
      <dgm:t>
        <a:bodyPr/>
        <a:lstStyle/>
        <a:p>
          <a:endParaRPr lang="en-US"/>
        </a:p>
      </dgm:t>
    </dgm:pt>
    <dgm:pt modelId="{02509874-142E-44E9-AEF6-C96D7AFA1CCD}" type="sibTrans" cxnId="{46F0526C-1BDE-4ADD-BE98-8163DEBC52B1}">
      <dgm:prSet/>
      <dgm:spPr/>
      <dgm:t>
        <a:bodyPr/>
        <a:lstStyle/>
        <a:p>
          <a:endParaRPr lang="en-US"/>
        </a:p>
      </dgm:t>
    </dgm:pt>
    <dgm:pt modelId="{88FCD400-D3DB-450C-86FC-2E05AAD39F68}">
      <dgm:prSet/>
      <dgm:spPr/>
      <dgm:t>
        <a:bodyPr/>
        <a:lstStyle/>
        <a:p>
          <a:r>
            <a:rPr lang="en-US"/>
            <a:t>Final Report Generation</a:t>
          </a:r>
        </a:p>
      </dgm:t>
    </dgm:pt>
    <dgm:pt modelId="{EBEB6102-5233-4338-AA6F-1E8E134F9C56}" type="parTrans" cxnId="{770D6C17-8364-4A8D-897B-A7E3A2539E8A}">
      <dgm:prSet/>
      <dgm:spPr/>
      <dgm:t>
        <a:bodyPr/>
        <a:lstStyle/>
        <a:p>
          <a:endParaRPr lang="en-US"/>
        </a:p>
      </dgm:t>
    </dgm:pt>
    <dgm:pt modelId="{5E7CAA6B-AE1C-4F7C-8B19-081EC8043675}" type="sibTrans" cxnId="{770D6C17-8364-4A8D-897B-A7E3A2539E8A}">
      <dgm:prSet/>
      <dgm:spPr/>
      <dgm:t>
        <a:bodyPr/>
        <a:lstStyle/>
        <a:p>
          <a:endParaRPr lang="en-US"/>
        </a:p>
      </dgm:t>
    </dgm:pt>
    <dgm:pt modelId="{83001B21-3301-43E1-B334-005FA84F22B5}" type="pres">
      <dgm:prSet presAssocID="{133DBD58-039C-43C1-9A0B-EFFA7231C67E}" presName="root" presStyleCnt="0">
        <dgm:presLayoutVars>
          <dgm:chMax/>
          <dgm:chPref/>
          <dgm:animLvl val="lvl"/>
        </dgm:presLayoutVars>
      </dgm:prSet>
      <dgm:spPr/>
    </dgm:pt>
    <dgm:pt modelId="{63367CA7-333C-4E9D-8D4B-B87BD19A227B}" type="pres">
      <dgm:prSet presAssocID="{133DBD58-039C-43C1-9A0B-EFFA7231C67E}" presName="divider" presStyleLbl="node1" presStyleIdx="0" presStyleCnt="1"/>
      <dgm:spPr/>
    </dgm:pt>
    <dgm:pt modelId="{342EEE39-E0FD-45AC-8BF4-62CC10FF5916}" type="pres">
      <dgm:prSet presAssocID="{133DBD58-039C-43C1-9A0B-EFFA7231C67E}" presName="nodes" presStyleCnt="0">
        <dgm:presLayoutVars>
          <dgm:chMax/>
          <dgm:chPref/>
          <dgm:animLvl val="lvl"/>
        </dgm:presLayoutVars>
      </dgm:prSet>
      <dgm:spPr/>
    </dgm:pt>
    <dgm:pt modelId="{E64AF53C-1663-49F0-A00A-C3911DFF9DF7}" type="pres">
      <dgm:prSet presAssocID="{05CE4B72-FE2C-4F92-8D5F-4F1A78C4C741}" presName="composite" presStyleCnt="0"/>
      <dgm:spPr/>
    </dgm:pt>
    <dgm:pt modelId="{90AA02E7-DDD5-4025-AEE7-C355747EBD3F}" type="pres">
      <dgm:prSet presAssocID="{05CE4B72-FE2C-4F92-8D5F-4F1A78C4C741}" presName="L1TextContainer" presStyleLbl="revTx" presStyleIdx="0" presStyleCnt="5">
        <dgm:presLayoutVars>
          <dgm:chMax val="1"/>
          <dgm:chPref val="1"/>
          <dgm:bulletEnabled val="1"/>
        </dgm:presLayoutVars>
      </dgm:prSet>
      <dgm:spPr/>
    </dgm:pt>
    <dgm:pt modelId="{646D6DE4-F407-4D40-92EC-77A7D0204050}" type="pres">
      <dgm:prSet presAssocID="{05CE4B72-FE2C-4F92-8D5F-4F1A78C4C741}" presName="L2TextContainerWrapper" presStyleCnt="0">
        <dgm:presLayoutVars>
          <dgm:chMax val="0"/>
          <dgm:chPref val="0"/>
          <dgm:bulletEnabled val="1"/>
        </dgm:presLayoutVars>
      </dgm:prSet>
      <dgm:spPr/>
    </dgm:pt>
    <dgm:pt modelId="{7276B807-6038-434E-B4AE-4BA13E611320}" type="pres">
      <dgm:prSet presAssocID="{05CE4B72-FE2C-4F92-8D5F-4F1A78C4C741}" presName="L2TextContainer" presStyleLbl="bgAccFollowNode1" presStyleIdx="0" presStyleCnt="5"/>
      <dgm:spPr/>
    </dgm:pt>
    <dgm:pt modelId="{65890DB1-ABA0-4AA2-9740-BB27F18AEBD7}" type="pres">
      <dgm:prSet presAssocID="{05CE4B72-FE2C-4F92-8D5F-4F1A78C4C741}" presName="FlexibleEmptyPlaceHolder" presStyleCnt="0"/>
      <dgm:spPr/>
    </dgm:pt>
    <dgm:pt modelId="{81086029-BA2B-4A06-A281-6155762F3C08}" type="pres">
      <dgm:prSet presAssocID="{05CE4B72-FE2C-4F92-8D5F-4F1A78C4C741}" presName="ConnectLine" presStyleLbl="alignNode1" presStyleIdx="0" presStyleCnt="5"/>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gm:spPr>
    </dgm:pt>
    <dgm:pt modelId="{87209FE5-5BE4-4860-9FDC-B3CFC93B6B58}" type="pres">
      <dgm:prSet presAssocID="{05CE4B72-FE2C-4F92-8D5F-4F1A78C4C741}" presName="ConnectorPoint" presStyleLbl="fgAcc1" presStyleIdx="0" presStyleCnt="5"/>
      <dgm:spPr>
        <a:solidFill>
          <a:schemeClr val="lt1">
            <a:alpha val="90000"/>
            <a:hueOff val="0"/>
            <a:satOff val="0"/>
            <a:lumOff val="0"/>
            <a:alphaOff val="0"/>
          </a:schemeClr>
        </a:solidFill>
        <a:ln w="12700" cap="flat" cmpd="sng" algn="ctr">
          <a:noFill/>
          <a:prstDash val="solid"/>
          <a:miter lim="800000"/>
        </a:ln>
        <a:effectLst/>
      </dgm:spPr>
    </dgm:pt>
    <dgm:pt modelId="{CD3AC636-4A4A-464D-A71D-69CCFBEF9D2B}" type="pres">
      <dgm:prSet presAssocID="{05CE4B72-FE2C-4F92-8D5F-4F1A78C4C741}" presName="EmptyPlaceHolder" presStyleCnt="0"/>
      <dgm:spPr/>
    </dgm:pt>
    <dgm:pt modelId="{0470B6AD-B8C3-4E2E-ADD2-C3B548DD49AC}" type="pres">
      <dgm:prSet presAssocID="{2C60458A-9BAC-450F-91E0-D58C5548C42F}" presName="spaceBetweenRectangles" presStyleCnt="0"/>
      <dgm:spPr/>
    </dgm:pt>
    <dgm:pt modelId="{14C67A54-3C20-4791-AFCD-34360811271D}" type="pres">
      <dgm:prSet presAssocID="{C2C234CD-267D-49AC-AA18-3CD3BD31F4DC}" presName="composite" presStyleCnt="0"/>
      <dgm:spPr/>
    </dgm:pt>
    <dgm:pt modelId="{9DECA5AA-3573-4534-99BE-CA0BE8F0930A}" type="pres">
      <dgm:prSet presAssocID="{C2C234CD-267D-49AC-AA18-3CD3BD31F4DC}" presName="L1TextContainer" presStyleLbl="revTx" presStyleIdx="1" presStyleCnt="5">
        <dgm:presLayoutVars>
          <dgm:chMax val="1"/>
          <dgm:chPref val="1"/>
          <dgm:bulletEnabled val="1"/>
        </dgm:presLayoutVars>
      </dgm:prSet>
      <dgm:spPr/>
    </dgm:pt>
    <dgm:pt modelId="{FFDCA4E9-EACC-4C18-8C65-70EBCE224572}" type="pres">
      <dgm:prSet presAssocID="{C2C234CD-267D-49AC-AA18-3CD3BD31F4DC}" presName="L2TextContainerWrapper" presStyleCnt="0">
        <dgm:presLayoutVars>
          <dgm:chMax val="0"/>
          <dgm:chPref val="0"/>
          <dgm:bulletEnabled val="1"/>
        </dgm:presLayoutVars>
      </dgm:prSet>
      <dgm:spPr/>
    </dgm:pt>
    <dgm:pt modelId="{AB87FA2F-1C97-4FA5-913D-1148835DD686}" type="pres">
      <dgm:prSet presAssocID="{C2C234CD-267D-49AC-AA18-3CD3BD31F4DC}" presName="L2TextContainer" presStyleLbl="bgAccFollowNode1" presStyleIdx="1" presStyleCnt="5"/>
      <dgm:spPr/>
    </dgm:pt>
    <dgm:pt modelId="{CE37243B-9F4E-4D67-9D4D-566683C5DD88}" type="pres">
      <dgm:prSet presAssocID="{C2C234CD-267D-49AC-AA18-3CD3BD31F4DC}" presName="FlexibleEmptyPlaceHolder" presStyleCnt="0"/>
      <dgm:spPr/>
    </dgm:pt>
    <dgm:pt modelId="{AEB3EB64-3FE6-46B9-B5B4-4B72A539F362}" type="pres">
      <dgm:prSet presAssocID="{C2C234CD-267D-49AC-AA18-3CD3BD31F4DC}" presName="ConnectLine" presStyleLbl="alignNode1" presStyleIdx="1" presStyleCnt="5"/>
      <dgm:spPr>
        <a:solidFill>
          <a:schemeClr val="accent2">
            <a:hueOff val="77711"/>
            <a:satOff val="-6427"/>
            <a:lumOff val="-11128"/>
            <a:alphaOff val="0"/>
          </a:schemeClr>
        </a:solidFill>
        <a:ln w="6350" cap="flat" cmpd="sng" algn="ctr">
          <a:solidFill>
            <a:schemeClr val="accent2">
              <a:hueOff val="77711"/>
              <a:satOff val="-6427"/>
              <a:lumOff val="-11128"/>
              <a:alphaOff val="0"/>
            </a:schemeClr>
          </a:solidFill>
          <a:prstDash val="dash"/>
          <a:miter lim="800000"/>
        </a:ln>
        <a:effectLst/>
      </dgm:spPr>
    </dgm:pt>
    <dgm:pt modelId="{C3E820C2-ADE2-4614-90ED-F324B7101251}" type="pres">
      <dgm:prSet presAssocID="{C2C234CD-267D-49AC-AA18-3CD3BD31F4DC}"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3389AE87-4FE1-4AA5-9527-B5002B44356E}" type="pres">
      <dgm:prSet presAssocID="{C2C234CD-267D-49AC-AA18-3CD3BD31F4DC}" presName="EmptyPlaceHolder" presStyleCnt="0"/>
      <dgm:spPr/>
    </dgm:pt>
    <dgm:pt modelId="{2811014D-3D29-428C-B9BF-E44414EB1B13}" type="pres">
      <dgm:prSet presAssocID="{4E4D8339-678C-4DFD-86AC-C4275DF302CE}" presName="spaceBetweenRectangles" presStyleCnt="0"/>
      <dgm:spPr/>
    </dgm:pt>
    <dgm:pt modelId="{C7EC40E0-4AB3-4856-8133-7EF38C6F7407}" type="pres">
      <dgm:prSet presAssocID="{0A386C6C-2223-4F7A-919E-540FD9D87704}" presName="composite" presStyleCnt="0"/>
      <dgm:spPr/>
    </dgm:pt>
    <dgm:pt modelId="{F722E2B7-EF94-496A-8306-3A47835641F1}" type="pres">
      <dgm:prSet presAssocID="{0A386C6C-2223-4F7A-919E-540FD9D87704}" presName="L1TextContainer" presStyleLbl="revTx" presStyleIdx="2" presStyleCnt="5">
        <dgm:presLayoutVars>
          <dgm:chMax val="1"/>
          <dgm:chPref val="1"/>
          <dgm:bulletEnabled val="1"/>
        </dgm:presLayoutVars>
      </dgm:prSet>
      <dgm:spPr/>
    </dgm:pt>
    <dgm:pt modelId="{1FAD0FB4-9706-439D-89D3-3637E04D2868}" type="pres">
      <dgm:prSet presAssocID="{0A386C6C-2223-4F7A-919E-540FD9D87704}" presName="L2TextContainerWrapper" presStyleCnt="0">
        <dgm:presLayoutVars>
          <dgm:chMax val="0"/>
          <dgm:chPref val="0"/>
          <dgm:bulletEnabled val="1"/>
        </dgm:presLayoutVars>
      </dgm:prSet>
      <dgm:spPr/>
    </dgm:pt>
    <dgm:pt modelId="{63A97D33-7764-4E41-A923-C3BBF5B1C319}" type="pres">
      <dgm:prSet presAssocID="{0A386C6C-2223-4F7A-919E-540FD9D87704}" presName="L2TextContainer" presStyleLbl="bgAccFollowNode1" presStyleIdx="2" presStyleCnt="5"/>
      <dgm:spPr/>
    </dgm:pt>
    <dgm:pt modelId="{4EAC9333-287D-4F2A-9323-9BAC6DAEC6D6}" type="pres">
      <dgm:prSet presAssocID="{0A386C6C-2223-4F7A-919E-540FD9D87704}" presName="FlexibleEmptyPlaceHolder" presStyleCnt="0"/>
      <dgm:spPr/>
    </dgm:pt>
    <dgm:pt modelId="{707B83B3-1DFA-40B3-9468-B0B69F9A6748}" type="pres">
      <dgm:prSet presAssocID="{0A386C6C-2223-4F7A-919E-540FD9D87704}" presName="ConnectLine" presStyleLbl="alignNode1" presStyleIdx="2" presStyleCnt="5"/>
      <dgm:spPr>
        <a:solidFill>
          <a:schemeClr val="accent2">
            <a:hueOff val="155422"/>
            <a:satOff val="-12855"/>
            <a:lumOff val="-22255"/>
            <a:alphaOff val="0"/>
          </a:schemeClr>
        </a:solidFill>
        <a:ln w="6350" cap="flat" cmpd="sng" algn="ctr">
          <a:solidFill>
            <a:schemeClr val="accent2">
              <a:hueOff val="155422"/>
              <a:satOff val="-12855"/>
              <a:lumOff val="-22255"/>
              <a:alphaOff val="0"/>
            </a:schemeClr>
          </a:solidFill>
          <a:prstDash val="dash"/>
          <a:miter lim="800000"/>
        </a:ln>
        <a:effectLst/>
      </dgm:spPr>
    </dgm:pt>
    <dgm:pt modelId="{C2BAED4A-B6FC-4472-B200-BB0187A59231}" type="pres">
      <dgm:prSet presAssocID="{0A386C6C-2223-4F7A-919E-540FD9D87704}"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EE12AC66-8670-41D4-9783-87E7E7CA7673}" type="pres">
      <dgm:prSet presAssocID="{0A386C6C-2223-4F7A-919E-540FD9D87704}" presName="EmptyPlaceHolder" presStyleCnt="0"/>
      <dgm:spPr/>
    </dgm:pt>
    <dgm:pt modelId="{B8F89FC4-7B2D-4B61-BA98-EC8F862F5FCD}" type="pres">
      <dgm:prSet presAssocID="{A2C6B609-251B-4FB0-BA9B-A9540D5A0C54}" presName="spaceBetweenRectangles" presStyleCnt="0"/>
      <dgm:spPr/>
    </dgm:pt>
    <dgm:pt modelId="{3F790EF6-AE88-4982-A902-FD86C3CF966D}" type="pres">
      <dgm:prSet presAssocID="{4F4BA7F1-B18A-4ED7-A0BB-77C3F25D6939}" presName="composite" presStyleCnt="0"/>
      <dgm:spPr/>
    </dgm:pt>
    <dgm:pt modelId="{6285009A-8C7C-4DA1-9B15-1B5D7F4D3F36}" type="pres">
      <dgm:prSet presAssocID="{4F4BA7F1-B18A-4ED7-A0BB-77C3F25D6939}" presName="L1TextContainer" presStyleLbl="revTx" presStyleIdx="3" presStyleCnt="5">
        <dgm:presLayoutVars>
          <dgm:chMax val="1"/>
          <dgm:chPref val="1"/>
          <dgm:bulletEnabled val="1"/>
        </dgm:presLayoutVars>
      </dgm:prSet>
      <dgm:spPr/>
    </dgm:pt>
    <dgm:pt modelId="{55B09E3F-3720-41DC-A788-6607252EB707}" type="pres">
      <dgm:prSet presAssocID="{4F4BA7F1-B18A-4ED7-A0BB-77C3F25D6939}" presName="L2TextContainerWrapper" presStyleCnt="0">
        <dgm:presLayoutVars>
          <dgm:chMax val="0"/>
          <dgm:chPref val="0"/>
          <dgm:bulletEnabled val="1"/>
        </dgm:presLayoutVars>
      </dgm:prSet>
      <dgm:spPr/>
    </dgm:pt>
    <dgm:pt modelId="{009077C6-0791-4DB7-B0CD-8F968B6A6D23}" type="pres">
      <dgm:prSet presAssocID="{4F4BA7F1-B18A-4ED7-A0BB-77C3F25D6939}" presName="L2TextContainer" presStyleLbl="bgAccFollowNode1" presStyleIdx="3" presStyleCnt="5"/>
      <dgm:spPr/>
    </dgm:pt>
    <dgm:pt modelId="{65553FBF-45DB-469B-9AAA-801B994C9E08}" type="pres">
      <dgm:prSet presAssocID="{4F4BA7F1-B18A-4ED7-A0BB-77C3F25D6939}" presName="FlexibleEmptyPlaceHolder" presStyleCnt="0"/>
      <dgm:spPr/>
    </dgm:pt>
    <dgm:pt modelId="{600335AF-E487-47FD-A216-85773A24847C}" type="pres">
      <dgm:prSet presAssocID="{4F4BA7F1-B18A-4ED7-A0BB-77C3F25D6939}" presName="ConnectLine" presStyleLbl="alignNode1" presStyleIdx="3" presStyleCnt="5"/>
      <dgm:spPr>
        <a:solidFill>
          <a:schemeClr val="accent2">
            <a:hueOff val="233133"/>
            <a:satOff val="-19282"/>
            <a:lumOff val="-33382"/>
            <a:alphaOff val="0"/>
          </a:schemeClr>
        </a:solidFill>
        <a:ln w="6350" cap="flat" cmpd="sng" algn="ctr">
          <a:solidFill>
            <a:schemeClr val="accent2">
              <a:hueOff val="233133"/>
              <a:satOff val="-19282"/>
              <a:lumOff val="-33382"/>
              <a:alphaOff val="0"/>
            </a:schemeClr>
          </a:solidFill>
          <a:prstDash val="dash"/>
          <a:miter lim="800000"/>
        </a:ln>
        <a:effectLst/>
      </dgm:spPr>
    </dgm:pt>
    <dgm:pt modelId="{745BA56E-3A2C-4F7A-A042-A71333E0BF74}" type="pres">
      <dgm:prSet presAssocID="{4F4BA7F1-B18A-4ED7-A0BB-77C3F25D6939}"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87498FFA-435D-4E65-8554-0A3807FF9C1F}" type="pres">
      <dgm:prSet presAssocID="{4F4BA7F1-B18A-4ED7-A0BB-77C3F25D6939}" presName="EmptyPlaceHolder" presStyleCnt="0"/>
      <dgm:spPr/>
    </dgm:pt>
    <dgm:pt modelId="{DB31BCC4-897C-4747-AC83-CCD694FE1612}" type="pres">
      <dgm:prSet presAssocID="{A760A1BE-08AA-43A5-89D7-923D1FBC11A7}" presName="spaceBetweenRectangles" presStyleCnt="0"/>
      <dgm:spPr/>
    </dgm:pt>
    <dgm:pt modelId="{AB2915F5-B2F5-44BB-A59B-C75A498AC252}" type="pres">
      <dgm:prSet presAssocID="{2D4F196A-A27D-4564-B233-2E47D85E5F04}" presName="composite" presStyleCnt="0"/>
      <dgm:spPr/>
    </dgm:pt>
    <dgm:pt modelId="{34CFB848-BD09-40F3-9DB2-2FF6DC20E498}" type="pres">
      <dgm:prSet presAssocID="{2D4F196A-A27D-4564-B233-2E47D85E5F04}" presName="L1TextContainer" presStyleLbl="revTx" presStyleIdx="4" presStyleCnt="5">
        <dgm:presLayoutVars>
          <dgm:chMax val="1"/>
          <dgm:chPref val="1"/>
          <dgm:bulletEnabled val="1"/>
        </dgm:presLayoutVars>
      </dgm:prSet>
      <dgm:spPr/>
    </dgm:pt>
    <dgm:pt modelId="{D357BE18-3D70-4205-9847-84017D926478}" type="pres">
      <dgm:prSet presAssocID="{2D4F196A-A27D-4564-B233-2E47D85E5F04}" presName="L2TextContainerWrapper" presStyleCnt="0">
        <dgm:presLayoutVars>
          <dgm:chMax val="0"/>
          <dgm:chPref val="0"/>
          <dgm:bulletEnabled val="1"/>
        </dgm:presLayoutVars>
      </dgm:prSet>
      <dgm:spPr/>
    </dgm:pt>
    <dgm:pt modelId="{9999878B-C762-4640-9AB7-14C981B0123F}" type="pres">
      <dgm:prSet presAssocID="{2D4F196A-A27D-4564-B233-2E47D85E5F04}" presName="L2TextContainer" presStyleLbl="bgAccFollowNode1" presStyleIdx="4" presStyleCnt="5"/>
      <dgm:spPr/>
    </dgm:pt>
    <dgm:pt modelId="{D04A7133-2794-478A-85BE-ED5597328857}" type="pres">
      <dgm:prSet presAssocID="{2D4F196A-A27D-4564-B233-2E47D85E5F04}" presName="FlexibleEmptyPlaceHolder" presStyleCnt="0"/>
      <dgm:spPr/>
    </dgm:pt>
    <dgm:pt modelId="{1089325B-D0B3-4855-A18E-138C1A0D4F58}" type="pres">
      <dgm:prSet presAssocID="{2D4F196A-A27D-4564-B233-2E47D85E5F04}" presName="ConnectLine" presStyleLbl="alignNode1" presStyleIdx="4" presStyleCnt="5"/>
      <dgm:spPr>
        <a:solidFill>
          <a:schemeClr val="accent2">
            <a:hueOff val="310844"/>
            <a:satOff val="-25710"/>
            <a:lumOff val="-44510"/>
            <a:alphaOff val="0"/>
          </a:schemeClr>
        </a:solidFill>
        <a:ln w="6350" cap="flat" cmpd="sng" algn="ctr">
          <a:solidFill>
            <a:schemeClr val="accent2">
              <a:hueOff val="310844"/>
              <a:satOff val="-25710"/>
              <a:lumOff val="-44510"/>
              <a:alphaOff val="0"/>
            </a:schemeClr>
          </a:solidFill>
          <a:prstDash val="dash"/>
          <a:miter lim="800000"/>
        </a:ln>
        <a:effectLst/>
      </dgm:spPr>
    </dgm:pt>
    <dgm:pt modelId="{B0249D3B-3671-4AF9-873C-663C3C0F2B26}" type="pres">
      <dgm:prSet presAssocID="{2D4F196A-A27D-4564-B233-2E47D85E5F04}"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C1701136-4935-4D57-A895-1B388FC3A764}" type="pres">
      <dgm:prSet presAssocID="{2D4F196A-A27D-4564-B233-2E47D85E5F04}" presName="EmptyPlaceHolder" presStyleCnt="0"/>
      <dgm:spPr/>
    </dgm:pt>
  </dgm:ptLst>
  <dgm:cxnLst>
    <dgm:cxn modelId="{7B381307-8639-4298-AF4D-430632844FFE}" srcId="{C2C234CD-267D-49AC-AA18-3CD3BD31F4DC}" destId="{92AA8F1B-CABD-4675-80C1-C13E1395B2B4}" srcOrd="0" destOrd="0" parTransId="{17FBD878-590E-422E-9C2F-57B7CF21C2A5}" sibTransId="{DD91C929-7AD7-4EE9-9AB3-2433AC0D0ABF}"/>
    <dgm:cxn modelId="{770D6C17-8364-4A8D-897B-A7E3A2539E8A}" srcId="{2D4F196A-A27D-4564-B233-2E47D85E5F04}" destId="{88FCD400-D3DB-450C-86FC-2E05AAD39F68}" srcOrd="0" destOrd="0" parTransId="{EBEB6102-5233-4338-AA6F-1E8E134F9C56}" sibTransId="{5E7CAA6B-AE1C-4F7C-8B19-081EC8043675}"/>
    <dgm:cxn modelId="{993F4C1A-8280-4CF1-8916-164E9D6A6566}" srcId="{0A386C6C-2223-4F7A-919E-540FD9D87704}" destId="{FF2EE129-01D7-4CC3-9C92-BFFF71CA59F9}" srcOrd="0" destOrd="0" parTransId="{A76AC31C-C357-4258-9D0D-2D8E2F7752A4}" sibTransId="{8CF8645D-BB2A-4A67-8038-1AAE4197FEB5}"/>
    <dgm:cxn modelId="{58CCA73D-1FA0-48E0-9770-C75CCCEB08C3}" type="presOf" srcId="{1F6FA598-76B6-44F8-A246-8798376C4638}" destId="{7276B807-6038-434E-B4AE-4BA13E611320}" srcOrd="0" destOrd="0" presId="urn:microsoft.com/office/officeart/2017/3/layout/HorizontalPathTimeline"/>
    <dgm:cxn modelId="{76F36948-3F46-4336-A77D-0E100FED415B}" srcId="{133DBD58-039C-43C1-9A0B-EFFA7231C67E}" destId="{4F4BA7F1-B18A-4ED7-A0BB-77C3F25D6939}" srcOrd="3" destOrd="0" parTransId="{1747D7E3-3504-4A8D-AA1A-6E3408E63CC3}" sibTransId="{A760A1BE-08AA-43A5-89D7-923D1FBC11A7}"/>
    <dgm:cxn modelId="{46F0526C-1BDE-4ADD-BE98-8163DEBC52B1}" srcId="{133DBD58-039C-43C1-9A0B-EFFA7231C67E}" destId="{2D4F196A-A27D-4564-B233-2E47D85E5F04}" srcOrd="4" destOrd="0" parTransId="{05E08B66-C753-4374-9C5B-719BC90EA9EC}" sibTransId="{02509874-142E-44E9-AEF6-C96D7AFA1CCD}"/>
    <dgm:cxn modelId="{E4657851-5E36-4C85-899A-200CC5AFC4DC}" type="presOf" srcId="{2D4F196A-A27D-4564-B233-2E47D85E5F04}" destId="{34CFB848-BD09-40F3-9DB2-2FF6DC20E498}" srcOrd="0" destOrd="0" presId="urn:microsoft.com/office/officeart/2017/3/layout/HorizontalPathTimeline"/>
    <dgm:cxn modelId="{5171037A-D6FA-4816-B137-269202C0782B}" type="presOf" srcId="{0A386C6C-2223-4F7A-919E-540FD9D87704}" destId="{F722E2B7-EF94-496A-8306-3A47835641F1}" srcOrd="0" destOrd="0" presId="urn:microsoft.com/office/officeart/2017/3/layout/HorizontalPathTimeline"/>
    <dgm:cxn modelId="{3BFDE77B-5F91-44B3-A088-A2729CE2B895}" type="presOf" srcId="{05CE4B72-FE2C-4F92-8D5F-4F1A78C4C741}" destId="{90AA02E7-DDD5-4025-AEE7-C355747EBD3F}" srcOrd="0" destOrd="0" presId="urn:microsoft.com/office/officeart/2017/3/layout/HorizontalPathTimeline"/>
    <dgm:cxn modelId="{0DB06780-40C1-4221-A89F-3E17F3B1260C}" srcId="{133DBD58-039C-43C1-9A0B-EFFA7231C67E}" destId="{C2C234CD-267D-49AC-AA18-3CD3BD31F4DC}" srcOrd="1" destOrd="0" parTransId="{4B7C18A0-6C7D-4802-8643-20B049271600}" sibTransId="{4E4D8339-678C-4DFD-86AC-C4275DF302CE}"/>
    <dgm:cxn modelId="{7D7C9097-8396-40AF-B5C2-6A9F89EDF5E5}" type="presOf" srcId="{133DBD58-039C-43C1-9A0B-EFFA7231C67E}" destId="{83001B21-3301-43E1-B334-005FA84F22B5}" srcOrd="0" destOrd="0" presId="urn:microsoft.com/office/officeart/2017/3/layout/HorizontalPathTimeline"/>
    <dgm:cxn modelId="{AAAE6F9C-FEEB-4DEB-9256-D35656D8E139}" type="presOf" srcId="{AA8E5C2B-D67B-4E8E-B8A6-77A3B4063FEA}" destId="{7276B807-6038-434E-B4AE-4BA13E611320}" srcOrd="0" destOrd="2" presId="urn:microsoft.com/office/officeart/2017/3/layout/HorizontalPathTimeline"/>
    <dgm:cxn modelId="{F74378A9-2B0D-4304-B014-6929F5156F2F}" type="presOf" srcId="{88FCD400-D3DB-450C-86FC-2E05AAD39F68}" destId="{9999878B-C762-4640-9AB7-14C981B0123F}" srcOrd="0" destOrd="0" presId="urn:microsoft.com/office/officeart/2017/3/layout/HorizontalPathTimeline"/>
    <dgm:cxn modelId="{0A758FAC-FC8B-4717-BC28-AF0D2DD1F330}" srcId="{05CE4B72-FE2C-4F92-8D5F-4F1A78C4C741}" destId="{1F6FA598-76B6-44F8-A246-8798376C4638}" srcOrd="0" destOrd="0" parTransId="{A5BA9302-689E-47D5-B7E1-278905566AB1}" sibTransId="{8DD6E104-F895-4D2D-8688-32CE4733716E}"/>
    <dgm:cxn modelId="{488C84B6-877B-44BA-A05F-C8D4E3407145}" srcId="{4F4BA7F1-B18A-4ED7-A0BB-77C3F25D6939}" destId="{6B841B17-FD6B-42B9-AD4A-9DA759812EE3}" srcOrd="0" destOrd="0" parTransId="{F9DC9078-0182-4B63-80AC-D7309C3C26B2}" sibTransId="{94A99BD4-4F8E-45E2-B980-8EB108F823F0}"/>
    <dgm:cxn modelId="{3D8C10C0-DDE6-4668-9346-D7C739D818E0}" type="presOf" srcId="{4F4BA7F1-B18A-4ED7-A0BB-77C3F25D6939}" destId="{6285009A-8C7C-4DA1-9B15-1B5D7F4D3F36}" srcOrd="0" destOrd="0" presId="urn:microsoft.com/office/officeart/2017/3/layout/HorizontalPathTimeline"/>
    <dgm:cxn modelId="{8F734DC2-BB37-4D83-8E6F-7D85786A107B}" type="presOf" srcId="{FF2EE129-01D7-4CC3-9C92-BFFF71CA59F9}" destId="{63A97D33-7764-4E41-A923-C3BBF5B1C319}" srcOrd="0" destOrd="0" presId="urn:microsoft.com/office/officeart/2017/3/layout/HorizontalPathTimeline"/>
    <dgm:cxn modelId="{50815BC9-C90F-4DA0-8EEF-014DB209E12D}" srcId="{133DBD58-039C-43C1-9A0B-EFFA7231C67E}" destId="{0A386C6C-2223-4F7A-919E-540FD9D87704}" srcOrd="2" destOrd="0" parTransId="{D381723C-D1F6-496A-A024-59FF8A3DCB79}" sibTransId="{A2C6B609-251B-4FB0-BA9B-A9540D5A0C54}"/>
    <dgm:cxn modelId="{FF5C65CA-6C7A-4861-AAAA-EFD0D349951C}" type="presOf" srcId="{92AA8F1B-CABD-4675-80C1-C13E1395B2B4}" destId="{AB87FA2F-1C97-4FA5-913D-1148835DD686}" srcOrd="0" destOrd="0" presId="urn:microsoft.com/office/officeart/2017/3/layout/HorizontalPathTimeline"/>
    <dgm:cxn modelId="{82CD51D5-9B0A-4B9C-ADAA-64C962D02865}" srcId="{133DBD58-039C-43C1-9A0B-EFFA7231C67E}" destId="{05CE4B72-FE2C-4F92-8D5F-4F1A78C4C741}" srcOrd="0" destOrd="0" parTransId="{A2083D2A-DE56-475D-A063-B06F0DDF9CBE}" sibTransId="{2C60458A-9BAC-450F-91E0-D58C5548C42F}"/>
    <dgm:cxn modelId="{FEB0A9D6-1908-417E-8755-446E350A502E}" type="presOf" srcId="{7DC96208-546C-440E-BFA9-293DD5952EED}" destId="{7276B807-6038-434E-B4AE-4BA13E611320}" srcOrd="0" destOrd="1" presId="urn:microsoft.com/office/officeart/2017/3/layout/HorizontalPathTimeline"/>
    <dgm:cxn modelId="{8D450BDD-2065-4616-8451-701A57E2C60B}" type="presOf" srcId="{C2C234CD-267D-49AC-AA18-3CD3BD31F4DC}" destId="{9DECA5AA-3573-4534-99BE-CA0BE8F0930A}" srcOrd="0" destOrd="0" presId="urn:microsoft.com/office/officeart/2017/3/layout/HorizontalPathTimeline"/>
    <dgm:cxn modelId="{37852EDD-C604-41FF-B4F1-0761FDA3284D}" srcId="{05CE4B72-FE2C-4F92-8D5F-4F1A78C4C741}" destId="{AA8E5C2B-D67B-4E8E-B8A6-77A3B4063FEA}" srcOrd="2" destOrd="0" parTransId="{88778515-78A4-4E3C-8112-2104DB8BDE57}" sibTransId="{67094D64-989A-4D21-A9D0-9615F3577151}"/>
    <dgm:cxn modelId="{EBB74BDF-95AA-4C7D-A4C9-2CD8DE7C3001}" srcId="{05CE4B72-FE2C-4F92-8D5F-4F1A78C4C741}" destId="{7DC96208-546C-440E-BFA9-293DD5952EED}" srcOrd="1" destOrd="0" parTransId="{5F058773-A005-433B-AB13-F509B94CB65B}" sibTransId="{73C02948-D4BC-4B1F-8D16-C947652E2B17}"/>
    <dgm:cxn modelId="{E583E4F2-9B99-46F6-9507-77178A008A59}" type="presOf" srcId="{6B841B17-FD6B-42B9-AD4A-9DA759812EE3}" destId="{009077C6-0791-4DB7-B0CD-8F968B6A6D23}" srcOrd="0" destOrd="0" presId="urn:microsoft.com/office/officeart/2017/3/layout/HorizontalPathTimeline"/>
    <dgm:cxn modelId="{B404A51A-6219-440E-BF3C-6D166D3BE53A}" type="presParOf" srcId="{83001B21-3301-43E1-B334-005FA84F22B5}" destId="{63367CA7-333C-4E9D-8D4B-B87BD19A227B}" srcOrd="0" destOrd="0" presId="urn:microsoft.com/office/officeart/2017/3/layout/HorizontalPathTimeline"/>
    <dgm:cxn modelId="{4801413B-D6C2-4240-A624-66A20598D942}" type="presParOf" srcId="{83001B21-3301-43E1-B334-005FA84F22B5}" destId="{342EEE39-E0FD-45AC-8BF4-62CC10FF5916}" srcOrd="1" destOrd="0" presId="urn:microsoft.com/office/officeart/2017/3/layout/HorizontalPathTimeline"/>
    <dgm:cxn modelId="{1A156DDC-4916-456E-83CE-5B809072CEA2}" type="presParOf" srcId="{342EEE39-E0FD-45AC-8BF4-62CC10FF5916}" destId="{E64AF53C-1663-49F0-A00A-C3911DFF9DF7}" srcOrd="0" destOrd="0" presId="urn:microsoft.com/office/officeart/2017/3/layout/HorizontalPathTimeline"/>
    <dgm:cxn modelId="{582F97DA-08FA-4D0F-9692-65D685C1D4FE}" type="presParOf" srcId="{E64AF53C-1663-49F0-A00A-C3911DFF9DF7}" destId="{90AA02E7-DDD5-4025-AEE7-C355747EBD3F}" srcOrd="0" destOrd="0" presId="urn:microsoft.com/office/officeart/2017/3/layout/HorizontalPathTimeline"/>
    <dgm:cxn modelId="{621E7B71-2748-493F-92F7-E5632FE54E8A}" type="presParOf" srcId="{E64AF53C-1663-49F0-A00A-C3911DFF9DF7}" destId="{646D6DE4-F407-4D40-92EC-77A7D0204050}" srcOrd="1" destOrd="0" presId="urn:microsoft.com/office/officeart/2017/3/layout/HorizontalPathTimeline"/>
    <dgm:cxn modelId="{5942477F-1764-457E-B297-48C480138C57}" type="presParOf" srcId="{646D6DE4-F407-4D40-92EC-77A7D0204050}" destId="{7276B807-6038-434E-B4AE-4BA13E611320}" srcOrd="0" destOrd="0" presId="urn:microsoft.com/office/officeart/2017/3/layout/HorizontalPathTimeline"/>
    <dgm:cxn modelId="{4F328C97-CE1C-455A-8A40-722D444167C3}" type="presParOf" srcId="{646D6DE4-F407-4D40-92EC-77A7D0204050}" destId="{65890DB1-ABA0-4AA2-9740-BB27F18AEBD7}" srcOrd="1" destOrd="0" presId="urn:microsoft.com/office/officeart/2017/3/layout/HorizontalPathTimeline"/>
    <dgm:cxn modelId="{F4E3439D-7654-468F-B829-86ED0ED7ECC4}" type="presParOf" srcId="{E64AF53C-1663-49F0-A00A-C3911DFF9DF7}" destId="{81086029-BA2B-4A06-A281-6155762F3C08}" srcOrd="2" destOrd="0" presId="urn:microsoft.com/office/officeart/2017/3/layout/HorizontalPathTimeline"/>
    <dgm:cxn modelId="{406AAE39-8BDE-4078-8139-62D1C0E94307}" type="presParOf" srcId="{E64AF53C-1663-49F0-A00A-C3911DFF9DF7}" destId="{87209FE5-5BE4-4860-9FDC-B3CFC93B6B58}" srcOrd="3" destOrd="0" presId="urn:microsoft.com/office/officeart/2017/3/layout/HorizontalPathTimeline"/>
    <dgm:cxn modelId="{8A7A0711-FE1D-444F-BE9B-EA1991417D3B}" type="presParOf" srcId="{E64AF53C-1663-49F0-A00A-C3911DFF9DF7}" destId="{CD3AC636-4A4A-464D-A71D-69CCFBEF9D2B}" srcOrd="4" destOrd="0" presId="urn:microsoft.com/office/officeart/2017/3/layout/HorizontalPathTimeline"/>
    <dgm:cxn modelId="{0D7A776B-0712-4B6F-BB54-DA07B95ADF85}" type="presParOf" srcId="{342EEE39-E0FD-45AC-8BF4-62CC10FF5916}" destId="{0470B6AD-B8C3-4E2E-ADD2-C3B548DD49AC}" srcOrd="1" destOrd="0" presId="urn:microsoft.com/office/officeart/2017/3/layout/HorizontalPathTimeline"/>
    <dgm:cxn modelId="{D3CD1B68-88CA-4E77-82C8-3EBF694198C1}" type="presParOf" srcId="{342EEE39-E0FD-45AC-8BF4-62CC10FF5916}" destId="{14C67A54-3C20-4791-AFCD-34360811271D}" srcOrd="2" destOrd="0" presId="urn:microsoft.com/office/officeart/2017/3/layout/HorizontalPathTimeline"/>
    <dgm:cxn modelId="{7A7BEE85-4375-48C5-8922-D0D06D1C8E95}" type="presParOf" srcId="{14C67A54-3C20-4791-AFCD-34360811271D}" destId="{9DECA5AA-3573-4534-99BE-CA0BE8F0930A}" srcOrd="0" destOrd="0" presId="urn:microsoft.com/office/officeart/2017/3/layout/HorizontalPathTimeline"/>
    <dgm:cxn modelId="{23A4EE81-3AE0-4AC4-9098-C782F60AAD5B}" type="presParOf" srcId="{14C67A54-3C20-4791-AFCD-34360811271D}" destId="{FFDCA4E9-EACC-4C18-8C65-70EBCE224572}" srcOrd="1" destOrd="0" presId="urn:microsoft.com/office/officeart/2017/3/layout/HorizontalPathTimeline"/>
    <dgm:cxn modelId="{E7666C89-A8AE-4B54-9BD0-619726038432}" type="presParOf" srcId="{FFDCA4E9-EACC-4C18-8C65-70EBCE224572}" destId="{AB87FA2F-1C97-4FA5-913D-1148835DD686}" srcOrd="0" destOrd="0" presId="urn:microsoft.com/office/officeart/2017/3/layout/HorizontalPathTimeline"/>
    <dgm:cxn modelId="{E99A63B5-0880-4B84-9E06-C69D0759D890}" type="presParOf" srcId="{FFDCA4E9-EACC-4C18-8C65-70EBCE224572}" destId="{CE37243B-9F4E-4D67-9D4D-566683C5DD88}" srcOrd="1" destOrd="0" presId="urn:microsoft.com/office/officeart/2017/3/layout/HorizontalPathTimeline"/>
    <dgm:cxn modelId="{D16F440B-ADE7-419B-977E-2E830385FAAC}" type="presParOf" srcId="{14C67A54-3C20-4791-AFCD-34360811271D}" destId="{AEB3EB64-3FE6-46B9-B5B4-4B72A539F362}" srcOrd="2" destOrd="0" presId="urn:microsoft.com/office/officeart/2017/3/layout/HorizontalPathTimeline"/>
    <dgm:cxn modelId="{B9A70C89-333D-4659-B913-0CB7C0746539}" type="presParOf" srcId="{14C67A54-3C20-4791-AFCD-34360811271D}" destId="{C3E820C2-ADE2-4614-90ED-F324B7101251}" srcOrd="3" destOrd="0" presId="urn:microsoft.com/office/officeart/2017/3/layout/HorizontalPathTimeline"/>
    <dgm:cxn modelId="{3E482E80-737D-40EF-9060-399BE256AFAA}" type="presParOf" srcId="{14C67A54-3C20-4791-AFCD-34360811271D}" destId="{3389AE87-4FE1-4AA5-9527-B5002B44356E}" srcOrd="4" destOrd="0" presId="urn:microsoft.com/office/officeart/2017/3/layout/HorizontalPathTimeline"/>
    <dgm:cxn modelId="{2BA7EA91-5D1C-4C43-9579-FE38BA02E39C}" type="presParOf" srcId="{342EEE39-E0FD-45AC-8BF4-62CC10FF5916}" destId="{2811014D-3D29-428C-B9BF-E44414EB1B13}" srcOrd="3" destOrd="0" presId="urn:microsoft.com/office/officeart/2017/3/layout/HorizontalPathTimeline"/>
    <dgm:cxn modelId="{C186F88D-5644-4D1E-AA79-2095E38331F8}" type="presParOf" srcId="{342EEE39-E0FD-45AC-8BF4-62CC10FF5916}" destId="{C7EC40E0-4AB3-4856-8133-7EF38C6F7407}" srcOrd="4" destOrd="0" presId="urn:microsoft.com/office/officeart/2017/3/layout/HorizontalPathTimeline"/>
    <dgm:cxn modelId="{686E9984-EB82-43B6-905E-50DE7DAB592A}" type="presParOf" srcId="{C7EC40E0-4AB3-4856-8133-7EF38C6F7407}" destId="{F722E2B7-EF94-496A-8306-3A47835641F1}" srcOrd="0" destOrd="0" presId="urn:microsoft.com/office/officeart/2017/3/layout/HorizontalPathTimeline"/>
    <dgm:cxn modelId="{9F7D290A-E86A-432F-8ED8-6161827E478E}" type="presParOf" srcId="{C7EC40E0-4AB3-4856-8133-7EF38C6F7407}" destId="{1FAD0FB4-9706-439D-89D3-3637E04D2868}" srcOrd="1" destOrd="0" presId="urn:microsoft.com/office/officeart/2017/3/layout/HorizontalPathTimeline"/>
    <dgm:cxn modelId="{4832D5C9-01B0-4A82-B6C4-9A1C47488C95}" type="presParOf" srcId="{1FAD0FB4-9706-439D-89D3-3637E04D2868}" destId="{63A97D33-7764-4E41-A923-C3BBF5B1C319}" srcOrd="0" destOrd="0" presId="urn:microsoft.com/office/officeart/2017/3/layout/HorizontalPathTimeline"/>
    <dgm:cxn modelId="{66275A07-C102-4A33-A5DF-F6AFA9BB572D}" type="presParOf" srcId="{1FAD0FB4-9706-439D-89D3-3637E04D2868}" destId="{4EAC9333-287D-4F2A-9323-9BAC6DAEC6D6}" srcOrd="1" destOrd="0" presId="urn:microsoft.com/office/officeart/2017/3/layout/HorizontalPathTimeline"/>
    <dgm:cxn modelId="{620E84B6-A05E-4504-AF63-440AB7F98DB0}" type="presParOf" srcId="{C7EC40E0-4AB3-4856-8133-7EF38C6F7407}" destId="{707B83B3-1DFA-40B3-9468-B0B69F9A6748}" srcOrd="2" destOrd="0" presId="urn:microsoft.com/office/officeart/2017/3/layout/HorizontalPathTimeline"/>
    <dgm:cxn modelId="{4A528442-834E-4CCC-B831-282E71BBA383}" type="presParOf" srcId="{C7EC40E0-4AB3-4856-8133-7EF38C6F7407}" destId="{C2BAED4A-B6FC-4472-B200-BB0187A59231}" srcOrd="3" destOrd="0" presId="urn:microsoft.com/office/officeart/2017/3/layout/HorizontalPathTimeline"/>
    <dgm:cxn modelId="{52EA4495-2A99-4039-902C-9B0B1FB522AD}" type="presParOf" srcId="{C7EC40E0-4AB3-4856-8133-7EF38C6F7407}" destId="{EE12AC66-8670-41D4-9783-87E7E7CA7673}" srcOrd="4" destOrd="0" presId="urn:microsoft.com/office/officeart/2017/3/layout/HorizontalPathTimeline"/>
    <dgm:cxn modelId="{C6FD68EA-FC10-42ED-9D99-3A4FEBE2BD57}" type="presParOf" srcId="{342EEE39-E0FD-45AC-8BF4-62CC10FF5916}" destId="{B8F89FC4-7B2D-4B61-BA98-EC8F862F5FCD}" srcOrd="5" destOrd="0" presId="urn:microsoft.com/office/officeart/2017/3/layout/HorizontalPathTimeline"/>
    <dgm:cxn modelId="{B0563A6F-DD48-40C7-9E95-6BAA848D7E56}" type="presParOf" srcId="{342EEE39-E0FD-45AC-8BF4-62CC10FF5916}" destId="{3F790EF6-AE88-4982-A902-FD86C3CF966D}" srcOrd="6" destOrd="0" presId="urn:microsoft.com/office/officeart/2017/3/layout/HorizontalPathTimeline"/>
    <dgm:cxn modelId="{929C3044-2863-4D7E-A252-9E4F92D517BD}" type="presParOf" srcId="{3F790EF6-AE88-4982-A902-FD86C3CF966D}" destId="{6285009A-8C7C-4DA1-9B15-1B5D7F4D3F36}" srcOrd="0" destOrd="0" presId="urn:microsoft.com/office/officeart/2017/3/layout/HorizontalPathTimeline"/>
    <dgm:cxn modelId="{E2B01034-3513-40FC-8FF5-15E9327FB2D8}" type="presParOf" srcId="{3F790EF6-AE88-4982-A902-FD86C3CF966D}" destId="{55B09E3F-3720-41DC-A788-6607252EB707}" srcOrd="1" destOrd="0" presId="urn:microsoft.com/office/officeart/2017/3/layout/HorizontalPathTimeline"/>
    <dgm:cxn modelId="{E60C5C29-E877-44D8-9552-10E64656BEA3}" type="presParOf" srcId="{55B09E3F-3720-41DC-A788-6607252EB707}" destId="{009077C6-0791-4DB7-B0CD-8F968B6A6D23}" srcOrd="0" destOrd="0" presId="urn:microsoft.com/office/officeart/2017/3/layout/HorizontalPathTimeline"/>
    <dgm:cxn modelId="{9545CCC3-CAF0-4F87-858D-716EF1B256B3}" type="presParOf" srcId="{55B09E3F-3720-41DC-A788-6607252EB707}" destId="{65553FBF-45DB-469B-9AAA-801B994C9E08}" srcOrd="1" destOrd="0" presId="urn:microsoft.com/office/officeart/2017/3/layout/HorizontalPathTimeline"/>
    <dgm:cxn modelId="{0D745532-0413-4869-8BFB-5D2828385962}" type="presParOf" srcId="{3F790EF6-AE88-4982-A902-FD86C3CF966D}" destId="{600335AF-E487-47FD-A216-85773A24847C}" srcOrd="2" destOrd="0" presId="urn:microsoft.com/office/officeart/2017/3/layout/HorizontalPathTimeline"/>
    <dgm:cxn modelId="{A186F9CF-39A6-4051-80CD-1FB4C1DA660A}" type="presParOf" srcId="{3F790EF6-AE88-4982-A902-FD86C3CF966D}" destId="{745BA56E-3A2C-4F7A-A042-A71333E0BF74}" srcOrd="3" destOrd="0" presId="urn:microsoft.com/office/officeart/2017/3/layout/HorizontalPathTimeline"/>
    <dgm:cxn modelId="{6635FCEA-688D-4E35-AFBF-1A3D2E9087F7}" type="presParOf" srcId="{3F790EF6-AE88-4982-A902-FD86C3CF966D}" destId="{87498FFA-435D-4E65-8554-0A3807FF9C1F}" srcOrd="4" destOrd="0" presId="urn:microsoft.com/office/officeart/2017/3/layout/HorizontalPathTimeline"/>
    <dgm:cxn modelId="{6C2B7B40-C75A-4154-B730-CCAF6E9445A1}" type="presParOf" srcId="{342EEE39-E0FD-45AC-8BF4-62CC10FF5916}" destId="{DB31BCC4-897C-4747-AC83-CCD694FE1612}" srcOrd="7" destOrd="0" presId="urn:microsoft.com/office/officeart/2017/3/layout/HorizontalPathTimeline"/>
    <dgm:cxn modelId="{FF2DCF7D-B9CB-4536-B529-F0D0AE3A918C}" type="presParOf" srcId="{342EEE39-E0FD-45AC-8BF4-62CC10FF5916}" destId="{AB2915F5-B2F5-44BB-A59B-C75A498AC252}" srcOrd="8" destOrd="0" presId="urn:microsoft.com/office/officeart/2017/3/layout/HorizontalPathTimeline"/>
    <dgm:cxn modelId="{5448E38B-D58B-4ED7-9F82-F8EB4BC6383D}" type="presParOf" srcId="{AB2915F5-B2F5-44BB-A59B-C75A498AC252}" destId="{34CFB848-BD09-40F3-9DB2-2FF6DC20E498}" srcOrd="0" destOrd="0" presId="urn:microsoft.com/office/officeart/2017/3/layout/HorizontalPathTimeline"/>
    <dgm:cxn modelId="{E8AE55D4-28CB-4112-BCDC-8844454C0E88}" type="presParOf" srcId="{AB2915F5-B2F5-44BB-A59B-C75A498AC252}" destId="{D357BE18-3D70-4205-9847-84017D926478}" srcOrd="1" destOrd="0" presId="urn:microsoft.com/office/officeart/2017/3/layout/HorizontalPathTimeline"/>
    <dgm:cxn modelId="{98876733-69B5-4381-B364-4F8485E1E786}" type="presParOf" srcId="{D357BE18-3D70-4205-9847-84017D926478}" destId="{9999878B-C762-4640-9AB7-14C981B0123F}" srcOrd="0" destOrd="0" presId="urn:microsoft.com/office/officeart/2017/3/layout/HorizontalPathTimeline"/>
    <dgm:cxn modelId="{0CF8E32F-2078-4E5B-A4C4-CB85CC628F06}" type="presParOf" srcId="{D357BE18-3D70-4205-9847-84017D926478}" destId="{D04A7133-2794-478A-85BE-ED5597328857}" srcOrd="1" destOrd="0" presId="urn:microsoft.com/office/officeart/2017/3/layout/HorizontalPathTimeline"/>
    <dgm:cxn modelId="{2B2FC141-D72F-4DEE-B522-A74E051C8DE9}" type="presParOf" srcId="{AB2915F5-B2F5-44BB-A59B-C75A498AC252}" destId="{1089325B-D0B3-4855-A18E-138C1A0D4F58}" srcOrd="2" destOrd="0" presId="urn:microsoft.com/office/officeart/2017/3/layout/HorizontalPathTimeline"/>
    <dgm:cxn modelId="{F72D6FD2-632D-4367-A8CB-40EF6564404A}" type="presParOf" srcId="{AB2915F5-B2F5-44BB-A59B-C75A498AC252}" destId="{B0249D3B-3671-4AF9-873C-663C3C0F2B26}" srcOrd="3" destOrd="0" presId="urn:microsoft.com/office/officeart/2017/3/layout/HorizontalPathTimeline"/>
    <dgm:cxn modelId="{52F145C5-7B15-46AD-AE9C-9787B74827C1}" type="presParOf" srcId="{AB2915F5-B2F5-44BB-A59B-C75A498AC252}" destId="{C1701136-4935-4D57-A895-1B388FC3A764}"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401A2-96EF-4FF9-BDF9-5EBAF6883051}">
      <dsp:nvSpPr>
        <dsp:cNvPr id="0" name=""/>
        <dsp:cNvSpPr/>
      </dsp:nvSpPr>
      <dsp:spPr>
        <a:xfrm>
          <a:off x="0" y="717"/>
          <a:ext cx="6301601" cy="6028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E6085-9156-4527-B813-037CDAE0FE3E}">
      <dsp:nvSpPr>
        <dsp:cNvPr id="0" name=""/>
        <dsp:cNvSpPr/>
      </dsp:nvSpPr>
      <dsp:spPr>
        <a:xfrm>
          <a:off x="182349" y="136349"/>
          <a:ext cx="331544" cy="331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3D8C31-C65F-47E4-B4B6-1D33871C6F76}">
      <dsp:nvSpPr>
        <dsp:cNvPr id="0" name=""/>
        <dsp:cNvSpPr/>
      </dsp:nvSpPr>
      <dsp:spPr>
        <a:xfrm>
          <a:off x="696242" y="717"/>
          <a:ext cx="5605358" cy="602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97" tIns="63797" rIns="63797" bIns="63797" numCol="1" spcCol="1270" anchor="ctr" anchorCtr="0">
          <a:noAutofit/>
        </a:bodyPr>
        <a:lstStyle/>
        <a:p>
          <a:pPr marL="0" lvl="0" indent="0" algn="l" defTabSz="711200">
            <a:lnSpc>
              <a:spcPct val="100000"/>
            </a:lnSpc>
            <a:spcBef>
              <a:spcPct val="0"/>
            </a:spcBef>
            <a:spcAft>
              <a:spcPct val="35000"/>
            </a:spcAft>
            <a:buNone/>
          </a:pPr>
          <a:r>
            <a:rPr lang="en-US" sz="1600" kern="1200" dirty="0"/>
            <a:t>Problem Statement </a:t>
          </a:r>
        </a:p>
      </dsp:txBody>
      <dsp:txXfrm>
        <a:off x="696242" y="717"/>
        <a:ext cx="5605358" cy="602807"/>
      </dsp:txXfrm>
    </dsp:sp>
    <dsp:sp modelId="{F16D5387-DD8E-4551-8594-A798D418ADB5}">
      <dsp:nvSpPr>
        <dsp:cNvPr id="0" name=""/>
        <dsp:cNvSpPr/>
      </dsp:nvSpPr>
      <dsp:spPr>
        <a:xfrm>
          <a:off x="0" y="754227"/>
          <a:ext cx="6301601" cy="6028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065AA-D425-4AB2-AFBC-DDF5E464F474}">
      <dsp:nvSpPr>
        <dsp:cNvPr id="0" name=""/>
        <dsp:cNvSpPr/>
      </dsp:nvSpPr>
      <dsp:spPr>
        <a:xfrm>
          <a:off x="182349" y="889858"/>
          <a:ext cx="331544" cy="3315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4C3852-2AE4-483A-AEE9-BCFFCF39CB1E}">
      <dsp:nvSpPr>
        <dsp:cNvPr id="0" name=""/>
        <dsp:cNvSpPr/>
      </dsp:nvSpPr>
      <dsp:spPr>
        <a:xfrm>
          <a:off x="696242" y="754227"/>
          <a:ext cx="5605358" cy="602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97" tIns="63797" rIns="63797" bIns="63797" numCol="1" spcCol="1270" anchor="ctr" anchorCtr="0">
          <a:noAutofit/>
        </a:bodyPr>
        <a:lstStyle/>
        <a:p>
          <a:pPr marL="0" lvl="0" indent="0" algn="l" defTabSz="711200">
            <a:lnSpc>
              <a:spcPct val="100000"/>
            </a:lnSpc>
            <a:spcBef>
              <a:spcPct val="0"/>
            </a:spcBef>
            <a:spcAft>
              <a:spcPct val="35000"/>
            </a:spcAft>
            <a:buNone/>
          </a:pPr>
          <a:r>
            <a:rPr lang="en-US" sz="1600" kern="1200" dirty="0"/>
            <a:t>Dataset Analysis</a:t>
          </a:r>
        </a:p>
      </dsp:txBody>
      <dsp:txXfrm>
        <a:off x="696242" y="754227"/>
        <a:ext cx="5605358" cy="602807"/>
      </dsp:txXfrm>
    </dsp:sp>
    <dsp:sp modelId="{CDF0E6DB-6C0E-481F-A525-B1F8173CBFCF}">
      <dsp:nvSpPr>
        <dsp:cNvPr id="0" name=""/>
        <dsp:cNvSpPr/>
      </dsp:nvSpPr>
      <dsp:spPr>
        <a:xfrm>
          <a:off x="0" y="1507736"/>
          <a:ext cx="6301601" cy="6028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BC0BE-3674-4008-BCA5-B555785E7AF9}">
      <dsp:nvSpPr>
        <dsp:cNvPr id="0" name=""/>
        <dsp:cNvSpPr/>
      </dsp:nvSpPr>
      <dsp:spPr>
        <a:xfrm>
          <a:off x="182349" y="1643368"/>
          <a:ext cx="331544" cy="3315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B2FD87-874A-46D2-A8FD-700D27CDBD0A}">
      <dsp:nvSpPr>
        <dsp:cNvPr id="0" name=""/>
        <dsp:cNvSpPr/>
      </dsp:nvSpPr>
      <dsp:spPr>
        <a:xfrm>
          <a:off x="696242" y="1507736"/>
          <a:ext cx="5605358" cy="602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97" tIns="63797" rIns="63797" bIns="63797" numCol="1" spcCol="1270" anchor="ctr" anchorCtr="0">
          <a:noAutofit/>
        </a:bodyPr>
        <a:lstStyle/>
        <a:p>
          <a:pPr marL="0" lvl="0" indent="0" algn="l" defTabSz="711200">
            <a:lnSpc>
              <a:spcPct val="100000"/>
            </a:lnSpc>
            <a:spcBef>
              <a:spcPct val="0"/>
            </a:spcBef>
            <a:spcAft>
              <a:spcPct val="35000"/>
            </a:spcAft>
            <a:buNone/>
          </a:pPr>
          <a:r>
            <a:rPr lang="en-US" sz="1600" kern="1200" dirty="0"/>
            <a:t>Models (</a:t>
          </a:r>
          <a:r>
            <a:rPr lang="en-US" sz="1600" kern="1200" dirty="0">
              <a:latin typeface="Tenorite"/>
            </a:rPr>
            <a:t>Code</a:t>
          </a:r>
          <a:r>
            <a:rPr lang="en-US" sz="1600" kern="1200" dirty="0"/>
            <a:t> </a:t>
          </a:r>
          <a:r>
            <a:rPr lang="en-US" sz="1600" kern="1200" dirty="0">
              <a:latin typeface="Tenorite"/>
            </a:rPr>
            <a:t>Implementation</a:t>
          </a:r>
          <a:r>
            <a:rPr lang="en-US" sz="1600" kern="1200" dirty="0"/>
            <a:t>)</a:t>
          </a:r>
        </a:p>
      </dsp:txBody>
      <dsp:txXfrm>
        <a:off x="696242" y="1507736"/>
        <a:ext cx="5605358" cy="602807"/>
      </dsp:txXfrm>
    </dsp:sp>
    <dsp:sp modelId="{105315A5-6429-4CE2-B06B-056D2E8EEC82}">
      <dsp:nvSpPr>
        <dsp:cNvPr id="0" name=""/>
        <dsp:cNvSpPr/>
      </dsp:nvSpPr>
      <dsp:spPr>
        <a:xfrm>
          <a:off x="0" y="2261245"/>
          <a:ext cx="6301601" cy="6028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02210-73CC-446C-97FA-64075D25498C}">
      <dsp:nvSpPr>
        <dsp:cNvPr id="0" name=""/>
        <dsp:cNvSpPr/>
      </dsp:nvSpPr>
      <dsp:spPr>
        <a:xfrm>
          <a:off x="182349" y="2396877"/>
          <a:ext cx="331544" cy="3315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E0BF8-A405-4F86-B99B-0B8DBCFFE5EF}">
      <dsp:nvSpPr>
        <dsp:cNvPr id="0" name=""/>
        <dsp:cNvSpPr/>
      </dsp:nvSpPr>
      <dsp:spPr>
        <a:xfrm>
          <a:off x="696242" y="2261245"/>
          <a:ext cx="5605358" cy="602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97" tIns="63797" rIns="63797" bIns="63797" numCol="1" spcCol="1270" anchor="ctr" anchorCtr="0">
          <a:noAutofit/>
        </a:bodyPr>
        <a:lstStyle/>
        <a:p>
          <a:pPr marL="0" lvl="0" indent="0" algn="l" defTabSz="711200">
            <a:lnSpc>
              <a:spcPct val="100000"/>
            </a:lnSpc>
            <a:spcBef>
              <a:spcPct val="0"/>
            </a:spcBef>
            <a:spcAft>
              <a:spcPct val="35000"/>
            </a:spcAft>
            <a:buNone/>
          </a:pPr>
          <a:r>
            <a:rPr lang="en-US" sz="1600" kern="1200" dirty="0"/>
            <a:t>Interpretation of Results (</a:t>
          </a:r>
          <a:r>
            <a:rPr lang="en-US" sz="1600" kern="1200" dirty="0">
              <a:latin typeface="Tenorite"/>
            </a:rPr>
            <a:t>Evaluation</a:t>
          </a:r>
          <a:r>
            <a:rPr lang="en-US" sz="1600" kern="1200" dirty="0"/>
            <a:t> </a:t>
          </a:r>
          <a:r>
            <a:rPr lang="en-US" sz="1600" kern="1200" dirty="0">
              <a:latin typeface="Tenorite"/>
            </a:rPr>
            <a:t>Metrics</a:t>
          </a:r>
          <a:r>
            <a:rPr lang="en-US" sz="1600" kern="1200" dirty="0"/>
            <a:t>)</a:t>
          </a:r>
        </a:p>
      </dsp:txBody>
      <dsp:txXfrm>
        <a:off x="696242" y="2261245"/>
        <a:ext cx="5605358" cy="602807"/>
      </dsp:txXfrm>
    </dsp:sp>
    <dsp:sp modelId="{67269CFB-CF83-4A4A-B927-5C95C0B65962}">
      <dsp:nvSpPr>
        <dsp:cNvPr id="0" name=""/>
        <dsp:cNvSpPr/>
      </dsp:nvSpPr>
      <dsp:spPr>
        <a:xfrm>
          <a:off x="0" y="3014755"/>
          <a:ext cx="6301601" cy="6028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84C2E-FA54-4E02-9918-FD8537748242}">
      <dsp:nvSpPr>
        <dsp:cNvPr id="0" name=""/>
        <dsp:cNvSpPr/>
      </dsp:nvSpPr>
      <dsp:spPr>
        <a:xfrm>
          <a:off x="182349" y="3150387"/>
          <a:ext cx="331544" cy="3315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35962B-D45F-4E4C-8CB4-9DCC7F9D9AAC}">
      <dsp:nvSpPr>
        <dsp:cNvPr id="0" name=""/>
        <dsp:cNvSpPr/>
      </dsp:nvSpPr>
      <dsp:spPr>
        <a:xfrm>
          <a:off x="696242" y="3014755"/>
          <a:ext cx="5605358" cy="602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97" tIns="63797" rIns="63797" bIns="6379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Tenorite"/>
            </a:rPr>
            <a:t>Problems faced and Improvements</a:t>
          </a:r>
          <a:endParaRPr lang="en-US" sz="1600" kern="1200" dirty="0"/>
        </a:p>
      </dsp:txBody>
      <dsp:txXfrm>
        <a:off x="696242" y="3014755"/>
        <a:ext cx="5605358" cy="602807"/>
      </dsp:txXfrm>
    </dsp:sp>
    <dsp:sp modelId="{5B30418E-AFB2-42DB-B38C-16E4F0FF8A89}">
      <dsp:nvSpPr>
        <dsp:cNvPr id="0" name=""/>
        <dsp:cNvSpPr/>
      </dsp:nvSpPr>
      <dsp:spPr>
        <a:xfrm>
          <a:off x="0" y="3768264"/>
          <a:ext cx="6301601" cy="6028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EEBA1-5093-48D9-A080-EBCE3D3D61E9}">
      <dsp:nvSpPr>
        <dsp:cNvPr id="0" name=""/>
        <dsp:cNvSpPr/>
      </dsp:nvSpPr>
      <dsp:spPr>
        <a:xfrm>
          <a:off x="182349" y="3903896"/>
          <a:ext cx="331544" cy="3315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FA8F6E-7E2A-4AEC-9B2B-B4450B2C53CC}">
      <dsp:nvSpPr>
        <dsp:cNvPr id="0" name=""/>
        <dsp:cNvSpPr/>
      </dsp:nvSpPr>
      <dsp:spPr>
        <a:xfrm>
          <a:off x="696242" y="3768264"/>
          <a:ext cx="5605358" cy="602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97" tIns="63797" rIns="63797" bIns="6379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Tenorite"/>
            </a:rPr>
            <a:t>Future scope</a:t>
          </a:r>
          <a:endParaRPr lang="en-US" sz="1600" kern="1200" dirty="0"/>
        </a:p>
      </dsp:txBody>
      <dsp:txXfrm>
        <a:off x="696242" y="3768264"/>
        <a:ext cx="5605358" cy="602807"/>
      </dsp:txXfrm>
    </dsp:sp>
    <dsp:sp modelId="{695B46B0-8042-44FE-AC1D-628B68853763}">
      <dsp:nvSpPr>
        <dsp:cNvPr id="0" name=""/>
        <dsp:cNvSpPr/>
      </dsp:nvSpPr>
      <dsp:spPr>
        <a:xfrm>
          <a:off x="0" y="4521774"/>
          <a:ext cx="6301601" cy="6028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91CE1-D498-41AA-9A1A-6E516F90C440}">
      <dsp:nvSpPr>
        <dsp:cNvPr id="0" name=""/>
        <dsp:cNvSpPr/>
      </dsp:nvSpPr>
      <dsp:spPr>
        <a:xfrm>
          <a:off x="182349" y="4657406"/>
          <a:ext cx="331544" cy="3315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7D4495-D0B2-41C6-8359-D62BD76672AB}">
      <dsp:nvSpPr>
        <dsp:cNvPr id="0" name=""/>
        <dsp:cNvSpPr/>
      </dsp:nvSpPr>
      <dsp:spPr>
        <a:xfrm>
          <a:off x="696242" y="4521774"/>
          <a:ext cx="5605358" cy="602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97" tIns="63797" rIns="63797" bIns="63797" numCol="1" spcCol="1270" anchor="ctr" anchorCtr="0">
          <a:noAutofit/>
        </a:bodyPr>
        <a:lstStyle/>
        <a:p>
          <a:pPr marL="0" lvl="0" indent="0" algn="l" defTabSz="711200">
            <a:lnSpc>
              <a:spcPct val="100000"/>
            </a:lnSpc>
            <a:spcBef>
              <a:spcPct val="0"/>
            </a:spcBef>
            <a:spcAft>
              <a:spcPct val="35000"/>
            </a:spcAft>
            <a:buNone/>
          </a:pPr>
          <a:r>
            <a:rPr lang="en-US" sz="1600" kern="1200" dirty="0"/>
            <a:t>References</a:t>
          </a:r>
        </a:p>
      </dsp:txBody>
      <dsp:txXfrm>
        <a:off x="696242" y="4521774"/>
        <a:ext cx="5605358" cy="602807"/>
      </dsp:txXfrm>
    </dsp:sp>
    <dsp:sp modelId="{62806BE1-F07F-4645-8C05-D05F7B861C23}">
      <dsp:nvSpPr>
        <dsp:cNvPr id="0" name=""/>
        <dsp:cNvSpPr/>
      </dsp:nvSpPr>
      <dsp:spPr>
        <a:xfrm>
          <a:off x="0" y="5275283"/>
          <a:ext cx="6301601" cy="6028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9F659A-9F18-4B29-8444-D6A5DF8A53F6}">
      <dsp:nvSpPr>
        <dsp:cNvPr id="0" name=""/>
        <dsp:cNvSpPr/>
      </dsp:nvSpPr>
      <dsp:spPr>
        <a:xfrm>
          <a:off x="182349" y="5410915"/>
          <a:ext cx="331544" cy="33154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D6432A-FC3E-4C7B-8B58-E50B29F9573D}">
      <dsp:nvSpPr>
        <dsp:cNvPr id="0" name=""/>
        <dsp:cNvSpPr/>
      </dsp:nvSpPr>
      <dsp:spPr>
        <a:xfrm>
          <a:off x="696242" y="5275283"/>
          <a:ext cx="5605358" cy="602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97" tIns="63797" rIns="63797" bIns="6379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Tenorite"/>
            </a:rPr>
            <a:t>Timeline</a:t>
          </a:r>
        </a:p>
      </dsp:txBody>
      <dsp:txXfrm>
        <a:off x="696242" y="5275283"/>
        <a:ext cx="5605358" cy="6028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41E1F-AC00-4B1B-A8E1-ED2B92159800}">
      <dsp:nvSpPr>
        <dsp:cNvPr id="0" name=""/>
        <dsp:cNvSpPr/>
      </dsp:nvSpPr>
      <dsp:spPr>
        <a:xfrm>
          <a:off x="0" y="0"/>
          <a:ext cx="9060423" cy="93225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defRPr cap="all"/>
          </a:pPr>
          <a:r>
            <a:rPr lang="en-US" sz="1400" kern="1200"/>
            <a:t>Build a Recommender System that recommends movies based on “ Cast, Genre, Reviews, TMDB/IMDB ratings”</a:t>
          </a:r>
        </a:p>
      </dsp:txBody>
      <dsp:txXfrm>
        <a:off x="27305" y="27305"/>
        <a:ext cx="7945374" cy="877644"/>
      </dsp:txXfrm>
    </dsp:sp>
    <dsp:sp modelId="{973AF7B7-DD54-4032-8699-06DFEF865551}">
      <dsp:nvSpPr>
        <dsp:cNvPr id="0" name=""/>
        <dsp:cNvSpPr/>
      </dsp:nvSpPr>
      <dsp:spPr>
        <a:xfrm>
          <a:off x="676590" y="1061733"/>
          <a:ext cx="9060423" cy="93225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defRPr cap="all"/>
          </a:pPr>
          <a:r>
            <a:rPr lang="en-US" sz="1400" kern="1200"/>
            <a:t>Why?</a:t>
          </a:r>
        </a:p>
      </dsp:txBody>
      <dsp:txXfrm>
        <a:off x="703895" y="1089038"/>
        <a:ext cx="7723258" cy="877644"/>
      </dsp:txXfrm>
    </dsp:sp>
    <dsp:sp modelId="{5C8448C1-D947-4BF3-8B2E-13C814BBE9E9}">
      <dsp:nvSpPr>
        <dsp:cNvPr id="0" name=""/>
        <dsp:cNvSpPr/>
      </dsp:nvSpPr>
      <dsp:spPr>
        <a:xfrm>
          <a:off x="1353180" y="2123467"/>
          <a:ext cx="9060423" cy="93225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defRPr cap="all"/>
          </a:pPr>
          <a:r>
            <a:rPr lang="en-US" sz="1400" kern="1200"/>
            <a:t>Recommendation systems can be an effective way to expose users to content they may not have otherwise found, which in turn can forward larger business goals like increasing sales, advertising revenues, or user engagement. The challenge lies in building a system that will actually have a business impact</a:t>
          </a:r>
        </a:p>
      </dsp:txBody>
      <dsp:txXfrm>
        <a:off x="1380485" y="2150772"/>
        <a:ext cx="7723258" cy="877644"/>
      </dsp:txXfrm>
    </dsp:sp>
    <dsp:sp modelId="{0FC10553-A4CF-462A-959E-3D5B1C35424C}">
      <dsp:nvSpPr>
        <dsp:cNvPr id="0" name=""/>
        <dsp:cNvSpPr/>
      </dsp:nvSpPr>
      <dsp:spPr>
        <a:xfrm>
          <a:off x="2029770" y="3185201"/>
          <a:ext cx="9060423" cy="93225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defRPr cap="all"/>
          </a:pPr>
          <a:r>
            <a:rPr lang="en-US" sz="1400" kern="1200"/>
            <a:t>Expectations?</a:t>
          </a:r>
        </a:p>
      </dsp:txBody>
      <dsp:txXfrm>
        <a:off x="2057075" y="3212506"/>
        <a:ext cx="7723258" cy="877644"/>
      </dsp:txXfrm>
    </dsp:sp>
    <dsp:sp modelId="{85483484-AFDE-4359-BC62-D189CACF88B5}">
      <dsp:nvSpPr>
        <dsp:cNvPr id="0" name=""/>
        <dsp:cNvSpPr/>
      </dsp:nvSpPr>
      <dsp:spPr>
        <a:xfrm>
          <a:off x="2706360" y="4246934"/>
          <a:ext cx="9060423" cy="93225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defRPr cap="all"/>
          </a:pPr>
          <a:r>
            <a:rPr lang="en-US" sz="1400" kern="1200"/>
            <a:t>Recommendation systems should also be agile. That is, adaptable and able to evolve as users do</a:t>
          </a:r>
        </a:p>
      </dsp:txBody>
      <dsp:txXfrm>
        <a:off x="2733665" y="4274239"/>
        <a:ext cx="7723258" cy="877644"/>
      </dsp:txXfrm>
    </dsp:sp>
    <dsp:sp modelId="{7A2400CF-6121-4965-A49D-53EDD51BFA00}">
      <dsp:nvSpPr>
        <dsp:cNvPr id="0" name=""/>
        <dsp:cNvSpPr/>
      </dsp:nvSpPr>
      <dsp:spPr>
        <a:xfrm>
          <a:off x="8454458" y="681063"/>
          <a:ext cx="605965" cy="605965"/>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590800" y="681063"/>
        <a:ext cx="333281" cy="455989"/>
      </dsp:txXfrm>
    </dsp:sp>
    <dsp:sp modelId="{C76E7F4C-4C87-4148-A4C2-43CF8A51AC8D}">
      <dsp:nvSpPr>
        <dsp:cNvPr id="0" name=""/>
        <dsp:cNvSpPr/>
      </dsp:nvSpPr>
      <dsp:spPr>
        <a:xfrm>
          <a:off x="9131048" y="1742797"/>
          <a:ext cx="605965" cy="605965"/>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267390" y="1742797"/>
        <a:ext cx="333281" cy="455989"/>
      </dsp:txXfrm>
    </dsp:sp>
    <dsp:sp modelId="{D191C700-C16B-4E9C-8266-EC2D12961217}">
      <dsp:nvSpPr>
        <dsp:cNvPr id="0" name=""/>
        <dsp:cNvSpPr/>
      </dsp:nvSpPr>
      <dsp:spPr>
        <a:xfrm>
          <a:off x="9807638" y="2788993"/>
          <a:ext cx="605965" cy="605965"/>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943980" y="2788993"/>
        <a:ext cx="333281" cy="455989"/>
      </dsp:txXfrm>
    </dsp:sp>
    <dsp:sp modelId="{4131E765-4B84-4043-B828-2D5F0BB9E89D}">
      <dsp:nvSpPr>
        <dsp:cNvPr id="0" name=""/>
        <dsp:cNvSpPr/>
      </dsp:nvSpPr>
      <dsp:spPr>
        <a:xfrm>
          <a:off x="10484228" y="3861085"/>
          <a:ext cx="605965" cy="605965"/>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0620570" y="3861085"/>
        <a:ext cx="333281" cy="4559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A02E7-DDD5-4025-AEE7-C355747EBD3F}">
      <dsp:nvSpPr>
        <dsp:cNvPr id="0" name=""/>
        <dsp:cNvSpPr/>
      </dsp:nvSpPr>
      <dsp:spPr>
        <a:xfrm>
          <a:off x="355312"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25 May 2023</a:t>
          </a:r>
        </a:p>
      </dsp:txBody>
      <dsp:txXfrm>
        <a:off x="355312" y="2336668"/>
        <a:ext cx="2801421" cy="491701"/>
      </dsp:txXfrm>
    </dsp:sp>
    <dsp:sp modelId="{63367CA7-333C-4E9D-8D4B-B87BD19A227B}">
      <dsp:nvSpPr>
        <dsp:cNvPr id="0" name=""/>
        <dsp:cNvSpPr/>
      </dsp:nvSpPr>
      <dsp:spPr>
        <a:xfrm>
          <a:off x="0" y="2088642"/>
          <a:ext cx="10515600" cy="17405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76B807-6038-434E-B4AE-4BA13E611320}">
      <dsp:nvSpPr>
        <dsp:cNvPr id="0" name=""/>
        <dsp:cNvSpPr/>
      </dsp:nvSpPr>
      <dsp:spPr>
        <a:xfrm>
          <a:off x="215241" y="267675"/>
          <a:ext cx="3081563" cy="108123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Data cleansing</a:t>
          </a:r>
        </a:p>
        <a:p>
          <a:pPr marL="0" lvl="0" indent="0" algn="l" defTabSz="666750">
            <a:lnSpc>
              <a:spcPct val="90000"/>
            </a:lnSpc>
            <a:spcBef>
              <a:spcPct val="0"/>
            </a:spcBef>
            <a:spcAft>
              <a:spcPct val="35000"/>
            </a:spcAft>
            <a:buNone/>
          </a:pPr>
          <a:r>
            <a:rPr lang="en-US" sz="1500" kern="1200"/>
            <a:t>Data preprocessing</a:t>
          </a:r>
        </a:p>
        <a:p>
          <a:pPr marL="0" lvl="0" indent="0" algn="l" defTabSz="666750">
            <a:lnSpc>
              <a:spcPct val="90000"/>
            </a:lnSpc>
            <a:spcBef>
              <a:spcPct val="0"/>
            </a:spcBef>
            <a:spcAft>
              <a:spcPct val="35000"/>
            </a:spcAft>
            <a:buNone/>
          </a:pPr>
          <a:r>
            <a:rPr lang="en-US" sz="1500" kern="1200"/>
            <a:t>EDA</a:t>
          </a:r>
        </a:p>
      </dsp:txBody>
      <dsp:txXfrm>
        <a:off x="215241" y="267675"/>
        <a:ext cx="3081563" cy="1081239"/>
      </dsp:txXfrm>
    </dsp:sp>
    <dsp:sp modelId="{81086029-BA2B-4A06-A281-6155762F3C08}">
      <dsp:nvSpPr>
        <dsp:cNvPr id="0" name=""/>
        <dsp:cNvSpPr/>
      </dsp:nvSpPr>
      <dsp:spPr>
        <a:xfrm>
          <a:off x="1756023" y="1348914"/>
          <a:ext cx="0" cy="739727"/>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9DECA5AA-3573-4534-99BE-CA0BE8F0930A}">
      <dsp:nvSpPr>
        <dsp:cNvPr id="0" name=""/>
        <dsp:cNvSpPr/>
      </dsp:nvSpPr>
      <dsp:spPr>
        <a:xfrm>
          <a:off x="2106200" y="15229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27 May 2023</a:t>
          </a:r>
        </a:p>
      </dsp:txBody>
      <dsp:txXfrm>
        <a:off x="2106200" y="1522968"/>
        <a:ext cx="2801421" cy="491701"/>
      </dsp:txXfrm>
    </dsp:sp>
    <dsp:sp modelId="{AB87FA2F-1C97-4FA5-913D-1148835DD686}">
      <dsp:nvSpPr>
        <dsp:cNvPr id="0" name=""/>
        <dsp:cNvSpPr/>
      </dsp:nvSpPr>
      <dsp:spPr>
        <a:xfrm>
          <a:off x="1966129" y="3002423"/>
          <a:ext cx="3081563" cy="607011"/>
        </a:xfrm>
        <a:prstGeom prst="rect">
          <a:avLst/>
        </a:prstGeom>
        <a:solidFill>
          <a:schemeClr val="accent2">
            <a:tint val="40000"/>
            <a:alpha val="90000"/>
            <a:hueOff val="103401"/>
            <a:satOff val="-7764"/>
            <a:lumOff val="-3064"/>
            <a:alphaOff val="0"/>
          </a:schemeClr>
        </a:solidFill>
        <a:ln w="12700" cap="flat" cmpd="sng" algn="ctr">
          <a:solidFill>
            <a:schemeClr val="accent2">
              <a:tint val="40000"/>
              <a:alpha val="90000"/>
              <a:hueOff val="103401"/>
              <a:satOff val="-7764"/>
              <a:lumOff val="-30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Building Model</a:t>
          </a:r>
        </a:p>
      </dsp:txBody>
      <dsp:txXfrm>
        <a:off x="1966129" y="3002423"/>
        <a:ext cx="3081563" cy="607011"/>
      </dsp:txXfrm>
    </dsp:sp>
    <dsp:sp modelId="{AEB3EB64-3FE6-46B9-B5B4-4B72A539F362}">
      <dsp:nvSpPr>
        <dsp:cNvPr id="0" name=""/>
        <dsp:cNvSpPr/>
      </dsp:nvSpPr>
      <dsp:spPr>
        <a:xfrm>
          <a:off x="3506911" y="2262695"/>
          <a:ext cx="0" cy="739727"/>
        </a:xfrm>
        <a:prstGeom prst="line">
          <a:avLst/>
        </a:prstGeom>
        <a:solidFill>
          <a:schemeClr val="accent2">
            <a:hueOff val="77711"/>
            <a:satOff val="-6427"/>
            <a:lumOff val="-11128"/>
            <a:alphaOff val="0"/>
          </a:schemeClr>
        </a:solidFill>
        <a:ln w="6350" cap="flat" cmpd="sng" algn="ctr">
          <a:solidFill>
            <a:schemeClr val="accent2">
              <a:hueOff val="77711"/>
              <a:satOff val="-6427"/>
              <a:lumOff val="-11128"/>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87209FE5-5BE4-4860-9FDC-B3CFC93B6B58}">
      <dsp:nvSpPr>
        <dsp:cNvPr id="0" name=""/>
        <dsp:cNvSpPr/>
      </dsp:nvSpPr>
      <dsp:spPr>
        <a:xfrm>
          <a:off x="170163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3E820C2-ADE2-4614-90ED-F324B7101251}">
      <dsp:nvSpPr>
        <dsp:cNvPr id="0" name=""/>
        <dsp:cNvSpPr/>
      </dsp:nvSpPr>
      <dsp:spPr>
        <a:xfrm>
          <a:off x="3452519"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722E2B7-EF94-496A-8306-3A47835641F1}">
      <dsp:nvSpPr>
        <dsp:cNvPr id="0" name=""/>
        <dsp:cNvSpPr/>
      </dsp:nvSpPr>
      <dsp:spPr>
        <a:xfrm>
          <a:off x="3857089"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29 May 2023</a:t>
          </a:r>
        </a:p>
      </dsp:txBody>
      <dsp:txXfrm>
        <a:off x="3857089" y="2336668"/>
        <a:ext cx="2801421" cy="491701"/>
      </dsp:txXfrm>
    </dsp:sp>
    <dsp:sp modelId="{63A97D33-7764-4E41-A923-C3BBF5B1C319}">
      <dsp:nvSpPr>
        <dsp:cNvPr id="0" name=""/>
        <dsp:cNvSpPr/>
      </dsp:nvSpPr>
      <dsp:spPr>
        <a:xfrm>
          <a:off x="3717018" y="647057"/>
          <a:ext cx="3081563" cy="701857"/>
        </a:xfrm>
        <a:prstGeom prst="rect">
          <a:avLst/>
        </a:prstGeom>
        <a:solidFill>
          <a:schemeClr val="accent2">
            <a:tint val="40000"/>
            <a:alpha val="90000"/>
            <a:hueOff val="206801"/>
            <a:satOff val="-15528"/>
            <a:lumOff val="-6128"/>
            <a:alphaOff val="0"/>
          </a:schemeClr>
        </a:solidFill>
        <a:ln w="12700" cap="flat" cmpd="sng" algn="ctr">
          <a:solidFill>
            <a:schemeClr val="accent2">
              <a:tint val="40000"/>
              <a:alpha val="90000"/>
              <a:hueOff val="206801"/>
              <a:satOff val="-15528"/>
              <a:lumOff val="-61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Model Serialization and Deserialization</a:t>
          </a:r>
        </a:p>
      </dsp:txBody>
      <dsp:txXfrm>
        <a:off x="3717018" y="647057"/>
        <a:ext cx="3081563" cy="701857"/>
      </dsp:txXfrm>
    </dsp:sp>
    <dsp:sp modelId="{707B83B3-1DFA-40B3-9468-B0B69F9A6748}">
      <dsp:nvSpPr>
        <dsp:cNvPr id="0" name=""/>
        <dsp:cNvSpPr/>
      </dsp:nvSpPr>
      <dsp:spPr>
        <a:xfrm>
          <a:off x="5257800" y="1348914"/>
          <a:ext cx="0" cy="739727"/>
        </a:xfrm>
        <a:prstGeom prst="line">
          <a:avLst/>
        </a:prstGeom>
        <a:solidFill>
          <a:schemeClr val="accent2">
            <a:hueOff val="155422"/>
            <a:satOff val="-12855"/>
            <a:lumOff val="-22255"/>
            <a:alphaOff val="0"/>
          </a:schemeClr>
        </a:solidFill>
        <a:ln w="6350" cap="flat" cmpd="sng" algn="ctr">
          <a:solidFill>
            <a:schemeClr val="accent2">
              <a:hueOff val="155422"/>
              <a:satOff val="-12855"/>
              <a:lumOff val="-22255"/>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6285009A-8C7C-4DA1-9B15-1B5D7F4D3F36}">
      <dsp:nvSpPr>
        <dsp:cNvPr id="0" name=""/>
        <dsp:cNvSpPr/>
      </dsp:nvSpPr>
      <dsp:spPr>
        <a:xfrm>
          <a:off x="5607977" y="15229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31 May 2023</a:t>
          </a:r>
        </a:p>
      </dsp:txBody>
      <dsp:txXfrm>
        <a:off x="5607977" y="1522968"/>
        <a:ext cx="2801421" cy="491701"/>
      </dsp:txXfrm>
    </dsp:sp>
    <dsp:sp modelId="{009077C6-0791-4DB7-B0CD-8F968B6A6D23}">
      <dsp:nvSpPr>
        <dsp:cNvPr id="0" name=""/>
        <dsp:cNvSpPr/>
      </dsp:nvSpPr>
      <dsp:spPr>
        <a:xfrm>
          <a:off x="5467906" y="3002423"/>
          <a:ext cx="3081563" cy="607011"/>
        </a:xfrm>
        <a:prstGeom prst="rect">
          <a:avLst/>
        </a:prstGeom>
        <a:solidFill>
          <a:schemeClr val="accent2">
            <a:tint val="40000"/>
            <a:alpha val="90000"/>
            <a:hueOff val="310202"/>
            <a:satOff val="-23292"/>
            <a:lumOff val="-9192"/>
            <a:alphaOff val="0"/>
          </a:schemeClr>
        </a:solidFill>
        <a:ln w="12700" cap="flat" cmpd="sng" algn="ctr">
          <a:solidFill>
            <a:schemeClr val="accent2">
              <a:tint val="40000"/>
              <a:alpha val="90000"/>
              <a:hueOff val="310202"/>
              <a:satOff val="-23292"/>
              <a:lumOff val="-9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Deployment</a:t>
          </a:r>
        </a:p>
      </dsp:txBody>
      <dsp:txXfrm>
        <a:off x="5467906" y="3002423"/>
        <a:ext cx="3081563" cy="607011"/>
      </dsp:txXfrm>
    </dsp:sp>
    <dsp:sp modelId="{600335AF-E487-47FD-A216-85773A24847C}">
      <dsp:nvSpPr>
        <dsp:cNvPr id="0" name=""/>
        <dsp:cNvSpPr/>
      </dsp:nvSpPr>
      <dsp:spPr>
        <a:xfrm>
          <a:off x="7008688" y="2262695"/>
          <a:ext cx="0" cy="739727"/>
        </a:xfrm>
        <a:prstGeom prst="line">
          <a:avLst/>
        </a:prstGeom>
        <a:solidFill>
          <a:schemeClr val="accent2">
            <a:hueOff val="233133"/>
            <a:satOff val="-19282"/>
            <a:lumOff val="-33382"/>
            <a:alphaOff val="0"/>
          </a:schemeClr>
        </a:solidFill>
        <a:ln w="6350" cap="flat" cmpd="sng" algn="ctr">
          <a:solidFill>
            <a:schemeClr val="accent2">
              <a:hueOff val="233133"/>
              <a:satOff val="-19282"/>
              <a:lumOff val="-33382"/>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C2BAED4A-B6FC-4472-B200-BB0187A59231}">
      <dsp:nvSpPr>
        <dsp:cNvPr id="0" name=""/>
        <dsp:cNvSpPr/>
      </dsp:nvSpPr>
      <dsp:spPr>
        <a:xfrm>
          <a:off x="52034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45BA56E-3A2C-4F7A-A042-A71333E0BF74}">
      <dsp:nvSpPr>
        <dsp:cNvPr id="0" name=""/>
        <dsp:cNvSpPr/>
      </dsp:nvSpPr>
      <dsp:spPr>
        <a:xfrm>
          <a:off x="6954296"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4CFB848-BD09-40F3-9DB2-2FF6DC20E498}">
      <dsp:nvSpPr>
        <dsp:cNvPr id="0" name=""/>
        <dsp:cNvSpPr/>
      </dsp:nvSpPr>
      <dsp:spPr>
        <a:xfrm>
          <a:off x="7358866"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3 June 2023</a:t>
          </a:r>
        </a:p>
      </dsp:txBody>
      <dsp:txXfrm>
        <a:off x="7358866" y="2336668"/>
        <a:ext cx="2801421" cy="491701"/>
      </dsp:txXfrm>
    </dsp:sp>
    <dsp:sp modelId="{9999878B-C762-4640-9AB7-14C981B0123F}">
      <dsp:nvSpPr>
        <dsp:cNvPr id="0" name=""/>
        <dsp:cNvSpPr/>
      </dsp:nvSpPr>
      <dsp:spPr>
        <a:xfrm>
          <a:off x="7218795" y="741903"/>
          <a:ext cx="3081563" cy="607011"/>
        </a:xfrm>
        <a:prstGeom prst="rect">
          <a:avLst/>
        </a:prstGeom>
        <a:solidFill>
          <a:schemeClr val="accent2">
            <a:tint val="40000"/>
            <a:alpha val="90000"/>
            <a:hueOff val="413602"/>
            <a:satOff val="-31056"/>
            <a:lumOff val="-12256"/>
            <a:alphaOff val="0"/>
          </a:schemeClr>
        </a:solidFill>
        <a:ln w="12700" cap="flat" cmpd="sng" algn="ctr">
          <a:solidFill>
            <a:schemeClr val="accent2">
              <a:tint val="40000"/>
              <a:alpha val="90000"/>
              <a:hueOff val="413602"/>
              <a:satOff val="-31056"/>
              <a:lumOff val="-12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Final Report Generation</a:t>
          </a:r>
        </a:p>
      </dsp:txBody>
      <dsp:txXfrm>
        <a:off x="7218795" y="741903"/>
        <a:ext cx="3081563" cy="607011"/>
      </dsp:txXfrm>
    </dsp:sp>
    <dsp:sp modelId="{1089325B-D0B3-4855-A18E-138C1A0D4F58}">
      <dsp:nvSpPr>
        <dsp:cNvPr id="0" name=""/>
        <dsp:cNvSpPr/>
      </dsp:nvSpPr>
      <dsp:spPr>
        <a:xfrm>
          <a:off x="8759576" y="1348914"/>
          <a:ext cx="0" cy="739727"/>
        </a:xfrm>
        <a:prstGeom prst="line">
          <a:avLst/>
        </a:prstGeom>
        <a:solidFill>
          <a:schemeClr val="accent2">
            <a:hueOff val="310844"/>
            <a:satOff val="-25710"/>
            <a:lumOff val="-44510"/>
            <a:alphaOff val="0"/>
          </a:schemeClr>
        </a:solidFill>
        <a:ln w="6350" cap="flat" cmpd="sng" algn="ctr">
          <a:solidFill>
            <a:schemeClr val="accent2">
              <a:hueOff val="310844"/>
              <a:satOff val="-25710"/>
              <a:lumOff val="-44510"/>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B0249D3B-3671-4AF9-873C-663C3C0F2B26}">
      <dsp:nvSpPr>
        <dsp:cNvPr id="0" name=""/>
        <dsp:cNvSpPr/>
      </dsp:nvSpPr>
      <dsp:spPr>
        <a:xfrm>
          <a:off x="870518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6/1/2023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6/1/2023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6/1/2023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6/1/2023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6/1/2023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6/1/2023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6/1/2023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6/1/2023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6/1/2023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6/1/2023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6/1/2023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6/1/2023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sciencestockphotos.com/free/chemistry/slides/science_molecular_model.html" TargetMode="External"/><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lgarblog.wordpress.com/2014/04/10/elgar-book-reviews-3" TargetMode="External"/><Relationship Id="rId2" Type="http://schemas.openxmlformats.org/officeDocument/2006/relationships/image" Target="../media/image85.jpeg"/><Relationship Id="rId1" Type="http://schemas.openxmlformats.org/officeDocument/2006/relationships/slideLayout" Target="../slideLayouts/slideLayout4.xml"/><Relationship Id="rId4" Type="http://schemas.openxmlformats.org/officeDocument/2006/relationships/image" Target="../media/image86.jpeg"/></Relationships>
</file>

<file path=ppt/slides/_rels/slide43.xml.rels><?xml version="1.0" encoding="UTF-8" standalone="yes"?>
<Relationships xmlns="http://schemas.openxmlformats.org/package/2006/relationships"><Relationship Id="rId3" Type="http://schemas.openxmlformats.org/officeDocument/2006/relationships/hyperlink" Target="https://towardsdatascience.com/evaluation-metrics-for-recommender-systems-df56c6611093" TargetMode="External"/><Relationship Id="rId2" Type="http://schemas.openxmlformats.org/officeDocument/2006/relationships/hyperlink" Target="https://ieeexplore.ieee.org/abstract/document/9432354" TargetMode="External"/><Relationship Id="rId1" Type="http://schemas.openxmlformats.org/officeDocument/2006/relationships/slideLayout" Target="../slideLayouts/slideLayout2.xml"/><Relationship Id="rId5" Type="http://schemas.openxmlformats.org/officeDocument/2006/relationships/hyperlink" Target="https://towardsdatascience.com/how-to-build-a-movie-recommendation-system-67e321339109" TargetMode="External"/><Relationship Id="rId4" Type="http://schemas.openxmlformats.org/officeDocument/2006/relationships/hyperlink" Target="https://ieeexplore.ieee.org/abstract/document/5175981" TargetMode="Externa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7.jpeg"/><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jpeg"/><Relationship Id="rId1" Type="http://schemas.openxmlformats.org/officeDocument/2006/relationships/slideLayout" Target="../slideLayouts/slideLayout13.xml"/><Relationship Id="rId4" Type="http://schemas.openxmlformats.org/officeDocument/2006/relationships/image" Target="../media/image89.sv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64949" y="3499076"/>
            <a:ext cx="6053558" cy="2424774"/>
          </a:xfrm>
        </p:spPr>
        <p:txBody>
          <a:bodyPr vert="horz" lIns="91440" tIns="45720" rIns="91440" bIns="45720" rtlCol="0" anchor="ctr">
            <a:normAutofit/>
          </a:bodyPr>
          <a:lstStyle/>
          <a:p>
            <a:r>
              <a:rPr lang="en-US" sz="4400" kern="1200">
                <a:solidFill>
                  <a:srgbClr val="FFFFFF"/>
                </a:solidFill>
                <a:latin typeface="+mj-lt"/>
                <a:ea typeface="+mj-ea"/>
                <a:cs typeface="+mj-cs"/>
              </a:rPr>
              <a:t>MOVIE RECOMMENDER SYSTEMS</a:t>
            </a:r>
          </a:p>
        </p:txBody>
      </p:sp>
      <p:sp>
        <p:nvSpPr>
          <p:cNvPr id="11"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215161" y="356187"/>
            <a:ext cx="2878409" cy="1792281"/>
          </a:xfrm>
        </p:spPr>
        <p:txBody>
          <a:bodyPr vert="horz" lIns="91440" tIns="45720" rIns="91440" bIns="45720" rtlCol="0" anchor="ctr">
            <a:normAutofit/>
          </a:bodyPr>
          <a:lstStyle/>
          <a:p>
            <a:pPr indent="-228600">
              <a:buFont typeface="Arial" panose="020B0604020202020204" pitchFamily="34" charset="0"/>
              <a:buChar char="•"/>
            </a:pPr>
            <a:r>
              <a:rPr lang="en-US" sz="2000" dirty="0"/>
              <a:t>Vijit Singh</a:t>
            </a:r>
          </a:p>
          <a:p>
            <a:pPr indent="-228600">
              <a:buFont typeface="Arial" panose="020B0604020202020204" pitchFamily="34" charset="0"/>
              <a:buChar char="•"/>
            </a:pPr>
            <a:r>
              <a:rPr lang="en-US" sz="2000" dirty="0"/>
              <a:t>Kanav Bansal</a:t>
            </a:r>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F2681E7-96E4-D490-5841-CAE48F2D5D49}"/>
              </a:ext>
            </a:extLst>
          </p:cNvPr>
          <p:cNvSpPr txBox="1"/>
          <p:nvPr/>
        </p:nvSpPr>
        <p:spPr>
          <a:xfrm>
            <a:off x="8197991" y="2823587"/>
            <a:ext cx="3662769" cy="31002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400" b="1" dirty="0"/>
              <a:t>Team Members</a:t>
            </a:r>
            <a:r>
              <a:rPr lang="en-US" sz="2400" dirty="0">
                <a:solidFill>
                  <a:srgbClr val="FF0000"/>
                </a:solidFill>
              </a:rPr>
              <a:t>​</a:t>
            </a:r>
            <a:endParaRPr lang="en-US" sz="2400">
              <a:solidFill>
                <a:srgbClr val="FF0000"/>
              </a:solidFill>
            </a:endParaRPr>
          </a:p>
          <a:p>
            <a:pPr indent="-228600">
              <a:lnSpc>
                <a:spcPct val="90000"/>
              </a:lnSpc>
              <a:spcAft>
                <a:spcPts val="600"/>
              </a:spcAft>
              <a:buFont typeface="Arial" panose="020B0604020202020204" pitchFamily="34" charset="0"/>
              <a:buChar char="•"/>
            </a:pPr>
            <a:r>
              <a:rPr lang="en-US" sz="2000" err="1"/>
              <a:t>Koukuntla</a:t>
            </a:r>
            <a:r>
              <a:rPr lang="en-US" sz="2000" dirty="0"/>
              <a:t> Komal Reddy​</a:t>
            </a:r>
          </a:p>
          <a:p>
            <a:pPr indent="-228600">
              <a:lnSpc>
                <a:spcPct val="90000"/>
              </a:lnSpc>
              <a:spcAft>
                <a:spcPts val="600"/>
              </a:spcAft>
              <a:buFont typeface="Arial" panose="020B0604020202020204" pitchFamily="34" charset="0"/>
              <a:buChar char="•"/>
            </a:pPr>
            <a:r>
              <a:rPr lang="en-US" sz="2000" err="1"/>
              <a:t>Chalumuri</a:t>
            </a:r>
            <a:r>
              <a:rPr lang="en-US" sz="2000" dirty="0"/>
              <a:t> Harshitha​</a:t>
            </a:r>
          </a:p>
          <a:p>
            <a:pPr indent="-228600">
              <a:lnSpc>
                <a:spcPct val="90000"/>
              </a:lnSpc>
              <a:spcAft>
                <a:spcPts val="600"/>
              </a:spcAft>
              <a:buFont typeface="Arial" panose="020B0604020202020204" pitchFamily="34" charset="0"/>
              <a:buChar char="•"/>
            </a:pPr>
            <a:r>
              <a:rPr lang="en-US" sz="2000" err="1"/>
              <a:t>Chintada</a:t>
            </a:r>
            <a:r>
              <a:rPr lang="en-US" sz="2000" dirty="0"/>
              <a:t> Jagan Mohan Rao </a:t>
            </a:r>
          </a:p>
          <a:p>
            <a:pPr indent="-228600">
              <a:lnSpc>
                <a:spcPct val="90000"/>
              </a:lnSpc>
              <a:spcAft>
                <a:spcPts val="600"/>
              </a:spcAft>
              <a:buFont typeface="Arial" panose="020B0604020202020204" pitchFamily="34" charset="0"/>
              <a:buChar char="•"/>
            </a:pPr>
            <a:r>
              <a:rPr lang="en-US" sz="2000" err="1"/>
              <a:t>Koppaka</a:t>
            </a:r>
            <a:r>
              <a:rPr lang="en-US" sz="2000" dirty="0"/>
              <a:t> Yeswanth ​</a:t>
            </a:r>
          </a:p>
          <a:p>
            <a:pPr indent="-228600">
              <a:lnSpc>
                <a:spcPct val="90000"/>
              </a:lnSpc>
              <a:spcAft>
                <a:spcPts val="600"/>
              </a:spcAft>
              <a:buFont typeface="Arial" panose="020B0604020202020204" pitchFamily="34" charset="0"/>
              <a:buChar char="•"/>
            </a:pPr>
            <a:r>
              <a:rPr lang="en-US" sz="2000" err="1"/>
              <a:t>Kalapala</a:t>
            </a:r>
            <a:r>
              <a:rPr lang="en-US" sz="2000" dirty="0"/>
              <a:t> Venkata Surya Teja​</a:t>
            </a:r>
          </a:p>
          <a:p>
            <a:pPr indent="-228600">
              <a:lnSpc>
                <a:spcPct val="90000"/>
              </a:lnSpc>
              <a:spcAft>
                <a:spcPts val="600"/>
              </a:spcAft>
              <a:buFont typeface="Arial" panose="020B0604020202020204" pitchFamily="34" charset="0"/>
              <a:buChar char="•"/>
            </a:pPr>
            <a:r>
              <a:rPr lang="en-US" sz="2000" dirty="0"/>
              <a:t>Asif Ahmad Najar​</a:t>
            </a:r>
          </a:p>
        </p:txBody>
      </p:sp>
      <p:sp>
        <p:nvSpPr>
          <p:cNvPr id="5" name="TextBox 4">
            <a:extLst>
              <a:ext uri="{FF2B5EF4-FFF2-40B4-BE49-F238E27FC236}">
                <a16:creationId xmlns:a16="http://schemas.microsoft.com/office/drawing/2014/main" id="{3D9FB20A-4BD7-8EA1-6B45-07524F57C3F3}"/>
              </a:ext>
            </a:extLst>
          </p:cNvPr>
          <p:cNvSpPr txBox="1"/>
          <p:nvPr/>
        </p:nvSpPr>
        <p:spPr>
          <a:xfrm>
            <a:off x="4214516" y="498593"/>
            <a:ext cx="17874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t>Mentors</a:t>
            </a:r>
          </a:p>
        </p:txBody>
      </p:sp>
      <p:pic>
        <p:nvPicPr>
          <p:cNvPr id="6" name="Picture 6" descr="Logo, company name&#10;&#10;Description automatically generated">
            <a:extLst>
              <a:ext uri="{FF2B5EF4-FFF2-40B4-BE49-F238E27FC236}">
                <a16:creationId xmlns:a16="http://schemas.microsoft.com/office/drawing/2014/main" id="{448800C5-6330-43E1-949A-AA4721BCB126}"/>
              </a:ext>
            </a:extLst>
          </p:cNvPr>
          <p:cNvPicPr>
            <a:picLocks noChangeAspect="1"/>
          </p:cNvPicPr>
          <p:nvPr/>
        </p:nvPicPr>
        <p:blipFill>
          <a:blip r:embed="rId2"/>
          <a:stretch>
            <a:fillRect/>
          </a:stretch>
        </p:blipFill>
        <p:spPr>
          <a:xfrm>
            <a:off x="154972" y="158069"/>
            <a:ext cx="3083748" cy="1983081"/>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D7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52AF09-B7D9-D8CE-FD55-318D9DB1D579}"/>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Univariate analysis</a:t>
            </a:r>
          </a:p>
        </p:txBody>
      </p:sp>
      <p:pic>
        <p:nvPicPr>
          <p:cNvPr id="2" name="Picture 3" descr="Chart, bar chart&#10;&#10;Description automatically generated">
            <a:extLst>
              <a:ext uri="{FF2B5EF4-FFF2-40B4-BE49-F238E27FC236}">
                <a16:creationId xmlns:a16="http://schemas.microsoft.com/office/drawing/2014/main" id="{F4046008-4D6F-70EB-A3C4-9940E5DEC7DE}"/>
              </a:ext>
            </a:extLst>
          </p:cNvPr>
          <p:cNvPicPr>
            <a:picLocks noChangeAspect="1"/>
          </p:cNvPicPr>
          <p:nvPr/>
        </p:nvPicPr>
        <p:blipFill>
          <a:blip r:embed="rId2"/>
          <a:stretch>
            <a:fillRect/>
          </a:stretch>
        </p:blipFill>
        <p:spPr>
          <a:xfrm>
            <a:off x="3709341" y="559565"/>
            <a:ext cx="8166569" cy="5537926"/>
          </a:xfrm>
          <a:prstGeom prst="rect">
            <a:avLst/>
          </a:prstGeom>
        </p:spPr>
      </p:pic>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10</a:t>
            </a:fld>
            <a:endParaRPr lang="en-US">
              <a:solidFill>
                <a:srgbClr val="898989"/>
              </a:solidFill>
            </a:endParaRPr>
          </a:p>
        </p:txBody>
      </p:sp>
    </p:spTree>
    <p:extLst>
      <p:ext uri="{BB962C8B-B14F-4D97-AF65-F5344CB8AC3E}">
        <p14:creationId xmlns:p14="http://schemas.microsoft.com/office/powerpoint/2010/main" val="2148275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8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37046-B529-CCB6-8D34-98A49E078AD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Univariate</a:t>
            </a:r>
            <a:r>
              <a:rPr lang="en-US" sz="2600" dirty="0">
                <a:solidFill>
                  <a:srgbClr val="FFFFFF"/>
                </a:solidFill>
                <a:latin typeface="+mj-lt"/>
                <a:ea typeface="+mj-ea"/>
                <a:cs typeface="+mj-cs"/>
              </a:rPr>
              <a:t> analysis</a:t>
            </a:r>
            <a:endParaRPr lang="en-US" sz="2600" kern="1200" dirty="0">
              <a:solidFill>
                <a:srgbClr val="FFFFFF"/>
              </a:solidFill>
              <a:latin typeface="+mj-lt"/>
              <a:ea typeface="+mj-ea"/>
              <a:cs typeface="+mj-cs"/>
            </a:endParaRPr>
          </a:p>
        </p:txBody>
      </p:sp>
      <p:pic>
        <p:nvPicPr>
          <p:cNvPr id="3" name="Picture 3" descr="Chart, bar chart&#10;&#10;Description automatically generated">
            <a:extLst>
              <a:ext uri="{FF2B5EF4-FFF2-40B4-BE49-F238E27FC236}">
                <a16:creationId xmlns:a16="http://schemas.microsoft.com/office/drawing/2014/main" id="{BDC3E6E8-6983-AE62-7884-141CE2DD4569}"/>
              </a:ext>
            </a:extLst>
          </p:cNvPr>
          <p:cNvPicPr>
            <a:picLocks noChangeAspect="1"/>
          </p:cNvPicPr>
          <p:nvPr/>
        </p:nvPicPr>
        <p:blipFill>
          <a:blip r:embed="rId2"/>
          <a:stretch>
            <a:fillRect/>
          </a:stretch>
        </p:blipFill>
        <p:spPr>
          <a:xfrm>
            <a:off x="3693711" y="397368"/>
            <a:ext cx="7859162" cy="5994023"/>
          </a:xfrm>
          <a:prstGeom prst="rect">
            <a:avLst/>
          </a:prstGeom>
        </p:spPr>
      </p:pic>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11</a:t>
            </a:fld>
            <a:endParaRPr lang="en-US">
              <a:solidFill>
                <a:srgbClr val="898989"/>
              </a:solidFill>
            </a:endParaRPr>
          </a:p>
        </p:txBody>
      </p:sp>
    </p:spTree>
    <p:extLst>
      <p:ext uri="{BB962C8B-B14F-4D97-AF65-F5344CB8AC3E}">
        <p14:creationId xmlns:p14="http://schemas.microsoft.com/office/powerpoint/2010/main" val="1152345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8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37046-B529-CCB6-8D34-98A49E078AD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Univariate</a:t>
            </a:r>
            <a:r>
              <a:rPr lang="en-US" sz="2600" dirty="0">
                <a:solidFill>
                  <a:srgbClr val="FFFFFF"/>
                </a:solidFill>
                <a:latin typeface="+mj-lt"/>
                <a:ea typeface="+mj-ea"/>
                <a:cs typeface="+mj-cs"/>
              </a:rPr>
              <a:t> analysis</a:t>
            </a:r>
            <a:endParaRPr lang="en-US" sz="2600" kern="1200" dirty="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12</a:t>
            </a:fld>
            <a:endParaRPr lang="en-US">
              <a:solidFill>
                <a:srgbClr val="898989"/>
              </a:solidFill>
            </a:endParaRPr>
          </a:p>
        </p:txBody>
      </p:sp>
      <p:pic>
        <p:nvPicPr>
          <p:cNvPr id="5" name="Picture 3" descr="Chart, histogram&#10;&#10;Description automatically generated">
            <a:extLst>
              <a:ext uri="{FF2B5EF4-FFF2-40B4-BE49-F238E27FC236}">
                <a16:creationId xmlns:a16="http://schemas.microsoft.com/office/drawing/2014/main" id="{A99EF086-AF2F-6101-63A8-01E55D31DA8C}"/>
              </a:ext>
            </a:extLst>
          </p:cNvPr>
          <p:cNvPicPr>
            <a:picLocks noChangeAspect="1"/>
          </p:cNvPicPr>
          <p:nvPr/>
        </p:nvPicPr>
        <p:blipFill>
          <a:blip r:embed="rId2"/>
          <a:stretch>
            <a:fillRect/>
          </a:stretch>
        </p:blipFill>
        <p:spPr>
          <a:xfrm>
            <a:off x="4714992" y="362696"/>
            <a:ext cx="5433718" cy="4909645"/>
          </a:xfrm>
          <a:prstGeom prst="rect">
            <a:avLst/>
          </a:prstGeom>
        </p:spPr>
      </p:pic>
      <p:sp>
        <p:nvSpPr>
          <p:cNvPr id="7" name="TextBox 1">
            <a:extLst>
              <a:ext uri="{FF2B5EF4-FFF2-40B4-BE49-F238E27FC236}">
                <a16:creationId xmlns:a16="http://schemas.microsoft.com/office/drawing/2014/main" id="{546F47F7-BA8F-6591-D25B-40BAF2DDD9DE}"/>
              </a:ext>
            </a:extLst>
          </p:cNvPr>
          <p:cNvSpPr txBox="1"/>
          <p:nvPr/>
        </p:nvSpPr>
        <p:spPr>
          <a:xfrm>
            <a:off x="4985925" y="5183481"/>
            <a:ext cx="5399851"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Calculation of score is explained in the next coming slides</a:t>
            </a:r>
          </a:p>
          <a:p>
            <a:r>
              <a:rPr lang="en-US" dirty="0"/>
              <a:t>Here we can see almost normal distribution of scores across the data set</a:t>
            </a:r>
          </a:p>
        </p:txBody>
      </p:sp>
    </p:spTree>
    <p:extLst>
      <p:ext uri="{BB962C8B-B14F-4D97-AF65-F5344CB8AC3E}">
        <p14:creationId xmlns:p14="http://schemas.microsoft.com/office/powerpoint/2010/main" val="3366774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37046-B529-CCB6-8D34-98A49E078AD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Bivariate analysis</a:t>
            </a:r>
            <a:endParaRPr lang="en-US" sz="2600" kern="1200" dirty="0">
              <a:solidFill>
                <a:srgbClr val="FFFFFF"/>
              </a:solidFill>
              <a:latin typeface="+mj-lt"/>
              <a:ea typeface="+mj-ea"/>
              <a:cs typeface="+mj-cs"/>
            </a:endParaRPr>
          </a:p>
        </p:txBody>
      </p:sp>
      <p:pic>
        <p:nvPicPr>
          <p:cNvPr id="2" name="Picture 2" descr="Chart, scatter chart&#10;&#10;Description automatically generated">
            <a:extLst>
              <a:ext uri="{FF2B5EF4-FFF2-40B4-BE49-F238E27FC236}">
                <a16:creationId xmlns:a16="http://schemas.microsoft.com/office/drawing/2014/main" id="{48375690-E0AC-5A94-1FE6-DAB6B51B4C9C}"/>
              </a:ext>
            </a:extLst>
          </p:cNvPr>
          <p:cNvPicPr>
            <a:picLocks noChangeAspect="1"/>
          </p:cNvPicPr>
          <p:nvPr/>
        </p:nvPicPr>
        <p:blipFill>
          <a:blip r:embed="rId2"/>
          <a:stretch>
            <a:fillRect/>
          </a:stretch>
        </p:blipFill>
        <p:spPr>
          <a:xfrm>
            <a:off x="4114568" y="340924"/>
            <a:ext cx="6744632" cy="5946986"/>
          </a:xfrm>
          <a:prstGeom prst="rect">
            <a:avLst/>
          </a:prstGeom>
        </p:spPr>
      </p:pic>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13</a:t>
            </a:fld>
            <a:endParaRPr lang="en-US">
              <a:solidFill>
                <a:srgbClr val="898989"/>
              </a:solidFill>
            </a:endParaRPr>
          </a:p>
        </p:txBody>
      </p:sp>
    </p:spTree>
    <p:extLst>
      <p:ext uri="{BB962C8B-B14F-4D97-AF65-F5344CB8AC3E}">
        <p14:creationId xmlns:p14="http://schemas.microsoft.com/office/powerpoint/2010/main" val="422895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4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37046-B529-CCB6-8D34-98A49E078AD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Bivariate analysis</a:t>
            </a:r>
            <a:endParaRPr lang="en-US" sz="2600" kern="1200" dirty="0">
              <a:solidFill>
                <a:srgbClr val="FFFFFF"/>
              </a:solidFill>
              <a:latin typeface="+mj-lt"/>
              <a:ea typeface="+mj-ea"/>
              <a:cs typeface="+mj-cs"/>
            </a:endParaRPr>
          </a:p>
        </p:txBody>
      </p:sp>
      <p:pic>
        <p:nvPicPr>
          <p:cNvPr id="3" name="Picture 4" descr="Chart, scatter chart&#10;&#10;Description automatically generated">
            <a:extLst>
              <a:ext uri="{FF2B5EF4-FFF2-40B4-BE49-F238E27FC236}">
                <a16:creationId xmlns:a16="http://schemas.microsoft.com/office/drawing/2014/main" id="{275188CC-32C7-98BD-21BA-9C78F4FED126}"/>
              </a:ext>
            </a:extLst>
          </p:cNvPr>
          <p:cNvPicPr>
            <a:picLocks noChangeAspect="1"/>
          </p:cNvPicPr>
          <p:nvPr/>
        </p:nvPicPr>
        <p:blipFill>
          <a:blip r:embed="rId2"/>
          <a:stretch>
            <a:fillRect/>
          </a:stretch>
        </p:blipFill>
        <p:spPr>
          <a:xfrm>
            <a:off x="4110319" y="378553"/>
            <a:ext cx="6696686" cy="6153948"/>
          </a:xfrm>
          <a:prstGeom prst="rect">
            <a:avLst/>
          </a:prstGeom>
        </p:spPr>
      </p:pic>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14</a:t>
            </a:fld>
            <a:endParaRPr lang="en-US">
              <a:solidFill>
                <a:srgbClr val="898989"/>
              </a:solidFill>
            </a:endParaRPr>
          </a:p>
        </p:txBody>
      </p:sp>
    </p:spTree>
    <p:extLst>
      <p:ext uri="{BB962C8B-B14F-4D97-AF65-F5344CB8AC3E}">
        <p14:creationId xmlns:p14="http://schemas.microsoft.com/office/powerpoint/2010/main" val="352431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4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37046-B529-CCB6-8D34-98A49E078AD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Bivariate analysis</a:t>
            </a:r>
            <a:endParaRPr lang="en-US" sz="2600" kern="1200" dirty="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15</a:t>
            </a:fld>
            <a:endParaRPr lang="en-US">
              <a:solidFill>
                <a:srgbClr val="898989"/>
              </a:solidFill>
            </a:endParaRPr>
          </a:p>
        </p:txBody>
      </p:sp>
      <p:pic>
        <p:nvPicPr>
          <p:cNvPr id="2" name="Picture 4" descr="Chart, scatter chart&#10;&#10;Description automatically generated">
            <a:extLst>
              <a:ext uri="{FF2B5EF4-FFF2-40B4-BE49-F238E27FC236}">
                <a16:creationId xmlns:a16="http://schemas.microsoft.com/office/drawing/2014/main" id="{9516C5B9-7BEC-DD09-91E0-4AB3507EAEBA}"/>
              </a:ext>
            </a:extLst>
          </p:cNvPr>
          <p:cNvPicPr>
            <a:picLocks noChangeAspect="1"/>
          </p:cNvPicPr>
          <p:nvPr/>
        </p:nvPicPr>
        <p:blipFill>
          <a:blip r:embed="rId2"/>
          <a:stretch>
            <a:fillRect/>
          </a:stretch>
        </p:blipFill>
        <p:spPr>
          <a:xfrm>
            <a:off x="4084699" y="412772"/>
            <a:ext cx="7023568" cy="6079493"/>
          </a:xfrm>
          <a:prstGeom prst="rect">
            <a:avLst/>
          </a:prstGeom>
        </p:spPr>
      </p:pic>
    </p:spTree>
    <p:extLst>
      <p:ext uri="{BB962C8B-B14F-4D97-AF65-F5344CB8AC3E}">
        <p14:creationId xmlns:p14="http://schemas.microsoft.com/office/powerpoint/2010/main" val="1699006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4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37046-B529-CCB6-8D34-98A49E078AD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Bivariate analysis</a:t>
            </a:r>
            <a:endParaRPr lang="en-US" sz="2600" kern="1200" dirty="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16</a:t>
            </a:fld>
            <a:endParaRPr lang="en-US">
              <a:solidFill>
                <a:srgbClr val="898989"/>
              </a:solidFill>
            </a:endParaRPr>
          </a:p>
        </p:txBody>
      </p:sp>
      <p:pic>
        <p:nvPicPr>
          <p:cNvPr id="3" name="Picture 4" descr="Chart, line chart&#10;&#10;Description automatically generated">
            <a:extLst>
              <a:ext uri="{FF2B5EF4-FFF2-40B4-BE49-F238E27FC236}">
                <a16:creationId xmlns:a16="http://schemas.microsoft.com/office/drawing/2014/main" id="{D3F96394-E71A-5DC9-4D74-56B172960CFE}"/>
              </a:ext>
            </a:extLst>
          </p:cNvPr>
          <p:cNvPicPr>
            <a:picLocks noChangeAspect="1"/>
          </p:cNvPicPr>
          <p:nvPr/>
        </p:nvPicPr>
        <p:blipFill>
          <a:blip r:embed="rId2"/>
          <a:stretch>
            <a:fillRect/>
          </a:stretch>
        </p:blipFill>
        <p:spPr>
          <a:xfrm>
            <a:off x="4188178" y="354048"/>
            <a:ext cx="7014162" cy="6084050"/>
          </a:xfrm>
          <a:prstGeom prst="rect">
            <a:avLst/>
          </a:prstGeom>
        </p:spPr>
      </p:pic>
    </p:spTree>
    <p:extLst>
      <p:ext uri="{BB962C8B-B14F-4D97-AF65-F5344CB8AC3E}">
        <p14:creationId xmlns:p14="http://schemas.microsoft.com/office/powerpoint/2010/main" val="4109479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4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37046-B529-CCB6-8D34-98A49E078AD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rgbClr val="FFFFFF"/>
                </a:solidFill>
                <a:latin typeface="+mj-lt"/>
                <a:ea typeface="+mj-ea"/>
                <a:cs typeface="+mj-cs"/>
              </a:rPr>
              <a:t>Bivariate analysis</a:t>
            </a:r>
            <a:endParaRPr lang="en-US" sz="2600" kern="1200" dirty="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17</a:t>
            </a:fld>
            <a:endParaRPr lang="en-US">
              <a:solidFill>
                <a:srgbClr val="898989"/>
              </a:solidFill>
            </a:endParaRPr>
          </a:p>
        </p:txBody>
      </p:sp>
      <p:pic>
        <p:nvPicPr>
          <p:cNvPr id="2" name="Picture 4" descr="Chart, scatter chart&#10;&#10;Description automatically generated">
            <a:extLst>
              <a:ext uri="{FF2B5EF4-FFF2-40B4-BE49-F238E27FC236}">
                <a16:creationId xmlns:a16="http://schemas.microsoft.com/office/drawing/2014/main" id="{DDB959FA-60B6-D86E-FC42-9B5729CC82F2}"/>
              </a:ext>
            </a:extLst>
          </p:cNvPr>
          <p:cNvPicPr>
            <a:picLocks noChangeAspect="1"/>
          </p:cNvPicPr>
          <p:nvPr/>
        </p:nvPicPr>
        <p:blipFill>
          <a:blip r:embed="rId2"/>
          <a:stretch>
            <a:fillRect/>
          </a:stretch>
        </p:blipFill>
        <p:spPr>
          <a:xfrm>
            <a:off x="3576698" y="602266"/>
            <a:ext cx="8199495" cy="5361838"/>
          </a:xfrm>
          <a:prstGeom prst="rect">
            <a:avLst/>
          </a:prstGeom>
        </p:spPr>
      </p:pic>
    </p:spTree>
    <p:extLst>
      <p:ext uri="{BB962C8B-B14F-4D97-AF65-F5344CB8AC3E}">
        <p14:creationId xmlns:p14="http://schemas.microsoft.com/office/powerpoint/2010/main" val="1615766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accessory, necklet, decorated, armlet&#10;&#10;Description automatically generated">
            <a:extLst>
              <a:ext uri="{FF2B5EF4-FFF2-40B4-BE49-F238E27FC236}">
                <a16:creationId xmlns:a16="http://schemas.microsoft.com/office/drawing/2014/main" id="{42FAABC6-6F8D-7A1A-2851-F223C0FFCB13}"/>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0113" b="5301"/>
          <a:stretch/>
        </p:blipFill>
        <p:spPr>
          <a:xfrm>
            <a:off x="20" y="1"/>
            <a:ext cx="12191980" cy="6857999"/>
          </a:xfrm>
          <a:prstGeom prst="rect">
            <a:avLst/>
          </a:prstGeom>
        </p:spPr>
      </p:pic>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524000" y="1122362"/>
            <a:ext cx="9144000" cy="2900518"/>
          </a:xfrm>
        </p:spPr>
        <p:txBody>
          <a:bodyPr>
            <a:normAutofit/>
          </a:bodyPr>
          <a:lstStyle/>
          <a:p>
            <a:r>
              <a:rPr lang="en-US">
                <a:solidFill>
                  <a:srgbClr val="FFFFFF"/>
                </a:solidFill>
              </a:rPr>
              <a:t>Models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a:solidFill>
                  <a:srgbClr val="FFFFFF"/>
                </a:solidFill>
              </a:rPr>
              <a:t>Code Implementation</a:t>
            </a:r>
          </a:p>
        </p:txBody>
      </p:sp>
      <p:sp>
        <p:nvSpPr>
          <p:cNvPr id="5" name="TextBox 4">
            <a:extLst>
              <a:ext uri="{FF2B5EF4-FFF2-40B4-BE49-F238E27FC236}">
                <a16:creationId xmlns:a16="http://schemas.microsoft.com/office/drawing/2014/main" id="{26A2AA0D-2902-73B9-A898-A6DDB8151BEC}"/>
              </a:ext>
            </a:extLst>
          </p:cNvPr>
          <p:cNvSpPr txBox="1"/>
          <p:nvPr/>
        </p:nvSpPr>
        <p:spPr>
          <a:xfrm>
            <a:off x="1290696" y="3909072"/>
            <a:ext cx="2743200" cy="317500"/>
          </a:xfrm>
          <a:prstGeom prst="rect">
            <a:avLst/>
          </a:prstGeom>
        </p:spPr>
        <p:txBody>
          <a:bodyPr lIns="91440" tIns="45720" rIns="91440" bIns="45720" anchor="t">
            <a:normAutofit fontScale="92500" lnSpcReduction="20000"/>
          </a:bodyPr>
          <a:lstStyle/>
          <a:p>
            <a:endParaRPr lang="en-US" dirty="0"/>
          </a:p>
        </p:txBody>
      </p:sp>
    </p:spTree>
    <p:extLst>
      <p:ext uri="{BB962C8B-B14F-4D97-AF65-F5344CB8AC3E}">
        <p14:creationId xmlns:p14="http://schemas.microsoft.com/office/powerpoint/2010/main" val="9906212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descr="Graphical user interface, text, application, email&#10;&#10;Description automatically generated">
            <a:extLst>
              <a:ext uri="{FF2B5EF4-FFF2-40B4-BE49-F238E27FC236}">
                <a16:creationId xmlns:a16="http://schemas.microsoft.com/office/drawing/2014/main" id="{87542D43-75CC-463D-B520-E8B88DF50E3D}"/>
              </a:ext>
            </a:extLst>
          </p:cNvPr>
          <p:cNvPicPr>
            <a:picLocks noChangeAspect="1"/>
          </p:cNvPicPr>
          <p:nvPr/>
        </p:nvPicPr>
        <p:blipFill>
          <a:blip r:embed="rId2"/>
          <a:stretch>
            <a:fillRect/>
          </a:stretch>
        </p:blipFill>
        <p:spPr>
          <a:xfrm>
            <a:off x="1157288" y="2301875"/>
            <a:ext cx="5894388" cy="3070225"/>
          </a:xfrm>
          <a:prstGeom prst="rect">
            <a:avLst/>
          </a:prstGeom>
        </p:spPr>
      </p:pic>
      <p:pic>
        <p:nvPicPr>
          <p:cNvPr id="18" name="Picture 18">
            <a:extLst>
              <a:ext uri="{FF2B5EF4-FFF2-40B4-BE49-F238E27FC236}">
                <a16:creationId xmlns:a16="http://schemas.microsoft.com/office/drawing/2014/main" id="{4ED15432-2F52-9DAC-D8E0-1D71C6102D42}"/>
              </a:ext>
            </a:extLst>
          </p:cNvPr>
          <p:cNvPicPr>
            <a:picLocks noChangeAspect="1"/>
          </p:cNvPicPr>
          <p:nvPr/>
        </p:nvPicPr>
        <p:blipFill>
          <a:blip r:embed="rId3"/>
          <a:stretch>
            <a:fillRect/>
          </a:stretch>
        </p:blipFill>
        <p:spPr>
          <a:xfrm>
            <a:off x="1157288" y="5438775"/>
            <a:ext cx="5894388" cy="398521"/>
          </a:xfrm>
          <a:prstGeom prst="rect">
            <a:avLst/>
          </a:prstGeom>
        </p:spPr>
      </p:pic>
      <p:pic>
        <p:nvPicPr>
          <p:cNvPr id="19" name="Picture 19" descr="Graphical user interface, text, application&#10;&#10;Description automatically generated">
            <a:extLst>
              <a:ext uri="{FF2B5EF4-FFF2-40B4-BE49-F238E27FC236}">
                <a16:creationId xmlns:a16="http://schemas.microsoft.com/office/drawing/2014/main" id="{916C8EC2-9280-29D5-1F92-242EAD8E3227}"/>
              </a:ext>
            </a:extLst>
          </p:cNvPr>
          <p:cNvPicPr>
            <a:picLocks noChangeAspect="1"/>
          </p:cNvPicPr>
          <p:nvPr/>
        </p:nvPicPr>
        <p:blipFill>
          <a:blip r:embed="rId4"/>
          <a:stretch>
            <a:fillRect/>
          </a:stretch>
        </p:blipFill>
        <p:spPr>
          <a:xfrm>
            <a:off x="7119938" y="2301875"/>
            <a:ext cx="3911600" cy="3413125"/>
          </a:xfrm>
          <a:prstGeom prst="rect">
            <a:avLst/>
          </a:prstGeom>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kern="1200">
                <a:solidFill>
                  <a:schemeClr val="tx1"/>
                </a:solidFill>
                <a:latin typeface="+mj-lt"/>
                <a:ea typeface="+mj-ea"/>
                <a:cs typeface="+mj-cs"/>
              </a:rPr>
              <a:t>Popularity Based Recommendation</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19</a:t>
            </a:fld>
            <a:endParaRPr lang="en-US">
              <a:solidFill>
                <a:schemeClr val="tx1">
                  <a:tint val="75000"/>
                </a:schemeClr>
              </a:solidFill>
            </a:endParaRPr>
          </a:p>
        </p:txBody>
      </p:sp>
    </p:spTree>
    <p:extLst>
      <p:ext uri="{BB962C8B-B14F-4D97-AF65-F5344CB8AC3E}">
        <p14:creationId xmlns:p14="http://schemas.microsoft.com/office/powerpoint/2010/main" val="256311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2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38200" y="1195697"/>
            <a:ext cx="3200400" cy="4238118"/>
          </a:xfrm>
        </p:spPr>
        <p:txBody>
          <a:bodyPr>
            <a:normAutofit/>
          </a:bodyPr>
          <a:lstStyle/>
          <a:p>
            <a:r>
              <a:rPr lang="en-US">
                <a:solidFill>
                  <a:schemeClr val="bg1"/>
                </a:solidFill>
              </a:rPr>
              <a:t>Agenda</a:t>
            </a:r>
          </a:p>
        </p:txBody>
      </p:sp>
      <p:grpSp>
        <p:nvGrpSpPr>
          <p:cNvPr id="148"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9" name="Freeform: Shape 12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0" name="Freeform: Shape 12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51" name="Oval 12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Oval 13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134" name="Freeform: Shape 13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8610600" y="6356350"/>
            <a:ext cx="2743200" cy="365125"/>
          </a:xfrm>
        </p:spPr>
        <p:txBody>
          <a:bodyPr>
            <a:normAutofit/>
          </a:bodyPr>
          <a:lstStyle/>
          <a:p>
            <a:pPr>
              <a:spcAft>
                <a:spcPts val="600"/>
              </a:spcAft>
            </a:pPr>
            <a:fld id="{294A09A9-5501-47C1-A89A-A340965A2BE2}" type="slidenum">
              <a:rPr lang="en-US">
                <a:solidFill>
                  <a:schemeClr val="tx1"/>
                </a:solidFill>
              </a:rPr>
              <a:pPr>
                <a:spcAft>
                  <a:spcPts val="600"/>
                </a:spcAft>
              </a:pPr>
              <a:t>2</a:t>
            </a:fld>
            <a:endParaRPr lang="en-US">
              <a:solidFill>
                <a:schemeClr val="tx1"/>
              </a:solidFill>
            </a:endParaRPr>
          </a:p>
        </p:txBody>
      </p:sp>
      <p:graphicFrame>
        <p:nvGraphicFramePr>
          <p:cNvPr id="8" name="Content Placeholder 2">
            <a:extLst>
              <a:ext uri="{FF2B5EF4-FFF2-40B4-BE49-F238E27FC236}">
                <a16:creationId xmlns:a16="http://schemas.microsoft.com/office/drawing/2014/main" id="{F1EA5970-698C-D742-4B9E-888CB5D49888}"/>
              </a:ext>
            </a:extLst>
          </p:cNvPr>
          <p:cNvGraphicFramePr>
            <a:graphicFrameLocks noGrp="1"/>
          </p:cNvGraphicFramePr>
          <p:nvPr>
            <p:ph idx="1"/>
            <p:extLst>
              <p:ext uri="{D42A27DB-BD31-4B8C-83A1-F6EECF244321}">
                <p14:modId xmlns:p14="http://schemas.microsoft.com/office/powerpoint/2010/main" val="3534797675"/>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16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C7B36ABB-C4C0-52E7-2A62-C7CCFF3BFEF7}"/>
              </a:ext>
            </a:extLst>
          </p:cNvPr>
          <p:cNvPicPr>
            <a:picLocks noChangeAspect="1"/>
          </p:cNvPicPr>
          <p:nvPr/>
        </p:nvPicPr>
        <p:blipFill>
          <a:blip r:embed="rId2"/>
          <a:stretch>
            <a:fillRect/>
          </a:stretch>
        </p:blipFill>
        <p:spPr>
          <a:xfrm>
            <a:off x="746948" y="2486310"/>
            <a:ext cx="5191235" cy="1923007"/>
          </a:xfrm>
          <a:prstGeom prst="rect">
            <a:avLst/>
          </a:prstGeom>
        </p:spPr>
      </p:pic>
      <p:cxnSp>
        <p:nvCxnSpPr>
          <p:cNvPr id="35" name="Straight Connector 3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61742151-CEA5-B9A2-F862-E8A23E85A241}"/>
              </a:ext>
            </a:extLst>
          </p:cNvPr>
          <p:cNvPicPr>
            <a:picLocks noChangeAspect="1"/>
          </p:cNvPicPr>
          <p:nvPr/>
        </p:nvPicPr>
        <p:blipFill>
          <a:blip r:embed="rId3"/>
          <a:stretch>
            <a:fillRect/>
          </a:stretch>
        </p:blipFill>
        <p:spPr>
          <a:xfrm>
            <a:off x="6131521" y="1712381"/>
            <a:ext cx="5445233" cy="3357980"/>
          </a:xfrm>
          <a:prstGeom prst="rect">
            <a:avLst/>
          </a:prstGeom>
        </p:spPr>
      </p:pic>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20</a:t>
            </a:fld>
            <a:endParaRPr lang="en-US">
              <a:solidFill>
                <a:schemeClr val="tx1">
                  <a:tint val="75000"/>
                </a:schemeClr>
              </a:solidFill>
            </a:endParaRPr>
          </a:p>
        </p:txBody>
      </p:sp>
    </p:spTree>
    <p:extLst>
      <p:ext uri="{BB962C8B-B14F-4D97-AF65-F5344CB8AC3E}">
        <p14:creationId xmlns:p14="http://schemas.microsoft.com/office/powerpoint/2010/main" val="1188102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805333"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21</a:t>
            </a:fld>
            <a:endParaRPr lang="en-US">
              <a:solidFill>
                <a:schemeClr val="tx1">
                  <a:tint val="75000"/>
                </a:schemeClr>
              </a:solidFill>
            </a:endParaRPr>
          </a:p>
        </p:txBody>
      </p:sp>
      <p:sp>
        <p:nvSpPr>
          <p:cNvPr id="50" name="Isosceles Triangle 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10;&#10;Description automatically generated">
            <a:extLst>
              <a:ext uri="{FF2B5EF4-FFF2-40B4-BE49-F238E27FC236}">
                <a16:creationId xmlns:a16="http://schemas.microsoft.com/office/drawing/2014/main" id="{9515B0A9-E1A8-8D37-5FC3-4D7574E8B2D7}"/>
              </a:ext>
            </a:extLst>
          </p:cNvPr>
          <p:cNvPicPr>
            <a:picLocks noChangeAspect="1"/>
          </p:cNvPicPr>
          <p:nvPr/>
        </p:nvPicPr>
        <p:blipFill>
          <a:blip r:embed="rId2"/>
          <a:stretch>
            <a:fillRect/>
          </a:stretch>
        </p:blipFill>
        <p:spPr>
          <a:xfrm>
            <a:off x="2775441" y="643467"/>
            <a:ext cx="6641118" cy="5571065"/>
          </a:xfrm>
          <a:prstGeom prst="rect">
            <a:avLst/>
          </a:prstGeom>
          <a:ln>
            <a:noFill/>
          </a:ln>
        </p:spPr>
      </p:pic>
      <p:sp>
        <p:nvSpPr>
          <p:cNvPr id="52" name="Isosceles Triangle 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944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t>Content</a:t>
            </a:r>
            <a:r>
              <a:rPr lang="en-US" sz="4400" kern="1200" dirty="0">
                <a:latin typeface="+mj-lt"/>
                <a:ea typeface="+mj-ea"/>
                <a:cs typeface="+mj-cs"/>
              </a:rPr>
              <a:t> Based Recommendation</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22</a:t>
            </a:fld>
            <a:endParaRPr lang="en-US">
              <a:solidFill>
                <a:schemeClr val="tx1">
                  <a:tint val="75000"/>
                </a:schemeClr>
              </a:solidFill>
            </a:endParaRPr>
          </a:p>
        </p:txBody>
      </p:sp>
      <p:pic>
        <p:nvPicPr>
          <p:cNvPr id="3" name="Picture 3" descr="Graphical user interface, text, application, Word&#10;&#10;Description automatically generated">
            <a:extLst>
              <a:ext uri="{FF2B5EF4-FFF2-40B4-BE49-F238E27FC236}">
                <a16:creationId xmlns:a16="http://schemas.microsoft.com/office/drawing/2014/main" id="{A0A7AB1E-DBAD-DC47-A57B-6CC7A4554979}"/>
              </a:ext>
            </a:extLst>
          </p:cNvPr>
          <p:cNvPicPr>
            <a:picLocks noChangeAspect="1"/>
          </p:cNvPicPr>
          <p:nvPr/>
        </p:nvPicPr>
        <p:blipFill>
          <a:blip r:embed="rId2"/>
          <a:stretch>
            <a:fillRect/>
          </a:stretch>
        </p:blipFill>
        <p:spPr>
          <a:xfrm>
            <a:off x="1187216" y="2147422"/>
            <a:ext cx="9572976" cy="945081"/>
          </a:xfrm>
          <a:prstGeom prst="rect">
            <a:avLst/>
          </a:prstGeom>
        </p:spPr>
      </p:pic>
      <p:pic>
        <p:nvPicPr>
          <p:cNvPr id="4" name="Picture 4" descr="Chart&#10;&#10;Description automatically generated">
            <a:extLst>
              <a:ext uri="{FF2B5EF4-FFF2-40B4-BE49-F238E27FC236}">
                <a16:creationId xmlns:a16="http://schemas.microsoft.com/office/drawing/2014/main" id="{00E8EB00-5258-DA96-B432-2BAB3E030EA5}"/>
              </a:ext>
            </a:extLst>
          </p:cNvPr>
          <p:cNvPicPr>
            <a:picLocks noChangeAspect="1"/>
          </p:cNvPicPr>
          <p:nvPr/>
        </p:nvPicPr>
        <p:blipFill>
          <a:blip r:embed="rId3"/>
          <a:stretch>
            <a:fillRect/>
          </a:stretch>
        </p:blipFill>
        <p:spPr>
          <a:xfrm>
            <a:off x="1130771" y="3287411"/>
            <a:ext cx="9921051" cy="433695"/>
          </a:xfrm>
          <a:prstGeom prst="rect">
            <a:avLst/>
          </a:prstGeom>
        </p:spPr>
      </p:pic>
      <p:pic>
        <p:nvPicPr>
          <p:cNvPr id="5" name="Picture 5" descr="Text&#10;&#10;Description automatically generated">
            <a:extLst>
              <a:ext uri="{FF2B5EF4-FFF2-40B4-BE49-F238E27FC236}">
                <a16:creationId xmlns:a16="http://schemas.microsoft.com/office/drawing/2014/main" id="{ECAC02B6-6063-0C5C-736D-C14C7BAD08D8}"/>
              </a:ext>
            </a:extLst>
          </p:cNvPr>
          <p:cNvPicPr>
            <a:picLocks noChangeAspect="1"/>
          </p:cNvPicPr>
          <p:nvPr/>
        </p:nvPicPr>
        <p:blipFill>
          <a:blip r:embed="rId4"/>
          <a:stretch>
            <a:fillRect/>
          </a:stretch>
        </p:blipFill>
        <p:spPr>
          <a:xfrm>
            <a:off x="3789247" y="3886847"/>
            <a:ext cx="3983213" cy="1944158"/>
          </a:xfrm>
          <a:prstGeom prst="rect">
            <a:avLst/>
          </a:prstGeom>
        </p:spPr>
      </p:pic>
    </p:spTree>
    <p:extLst>
      <p:ext uri="{BB962C8B-B14F-4D97-AF65-F5344CB8AC3E}">
        <p14:creationId xmlns:p14="http://schemas.microsoft.com/office/powerpoint/2010/main" val="1361462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23</a:t>
            </a:fld>
            <a:endParaRPr lang="en-US">
              <a:solidFill>
                <a:schemeClr val="tx1">
                  <a:tint val="75000"/>
                </a:schemeClr>
              </a:solidFill>
            </a:endParaRPr>
          </a:p>
        </p:txBody>
      </p:sp>
      <p:pic>
        <p:nvPicPr>
          <p:cNvPr id="10" name="Picture 10" descr="Text&#10;&#10;Description automatically generated">
            <a:extLst>
              <a:ext uri="{FF2B5EF4-FFF2-40B4-BE49-F238E27FC236}">
                <a16:creationId xmlns:a16="http://schemas.microsoft.com/office/drawing/2014/main" id="{08E1925D-3FD0-EE10-D7A9-33281DBAD90F}"/>
              </a:ext>
            </a:extLst>
          </p:cNvPr>
          <p:cNvPicPr>
            <a:picLocks noChangeAspect="1"/>
          </p:cNvPicPr>
          <p:nvPr/>
        </p:nvPicPr>
        <p:blipFill>
          <a:blip r:embed="rId2"/>
          <a:stretch>
            <a:fillRect/>
          </a:stretch>
        </p:blipFill>
        <p:spPr>
          <a:xfrm>
            <a:off x="992011" y="2223794"/>
            <a:ext cx="2362200" cy="3219450"/>
          </a:xfrm>
          <a:prstGeom prst="rect">
            <a:avLst/>
          </a:prstGeom>
        </p:spPr>
      </p:pic>
      <p:pic>
        <p:nvPicPr>
          <p:cNvPr id="11" name="Picture 11" descr="Graphical user interface, text, application&#10;&#10;Description automatically generated">
            <a:extLst>
              <a:ext uri="{FF2B5EF4-FFF2-40B4-BE49-F238E27FC236}">
                <a16:creationId xmlns:a16="http://schemas.microsoft.com/office/drawing/2014/main" id="{663EFE65-D71D-0D8D-DA18-DB1FE34AF740}"/>
              </a:ext>
            </a:extLst>
          </p:cNvPr>
          <p:cNvPicPr>
            <a:picLocks noChangeAspect="1"/>
          </p:cNvPicPr>
          <p:nvPr/>
        </p:nvPicPr>
        <p:blipFill>
          <a:blip r:embed="rId3"/>
          <a:stretch>
            <a:fillRect/>
          </a:stretch>
        </p:blipFill>
        <p:spPr>
          <a:xfrm>
            <a:off x="3708400" y="3176159"/>
            <a:ext cx="5048014" cy="1822718"/>
          </a:xfrm>
          <a:prstGeom prst="rect">
            <a:avLst/>
          </a:prstGeom>
        </p:spPr>
      </p:pic>
      <p:pic>
        <p:nvPicPr>
          <p:cNvPr id="12" name="Picture 12" descr="Graphical user interface, text, application&#10;&#10;Description automatically generated">
            <a:extLst>
              <a:ext uri="{FF2B5EF4-FFF2-40B4-BE49-F238E27FC236}">
                <a16:creationId xmlns:a16="http://schemas.microsoft.com/office/drawing/2014/main" id="{122D306C-6CE5-2C6F-C87E-42E36992A2B1}"/>
              </a:ext>
            </a:extLst>
          </p:cNvPr>
          <p:cNvPicPr>
            <a:picLocks noChangeAspect="1"/>
          </p:cNvPicPr>
          <p:nvPr/>
        </p:nvPicPr>
        <p:blipFill>
          <a:blip r:embed="rId4"/>
          <a:stretch>
            <a:fillRect/>
          </a:stretch>
        </p:blipFill>
        <p:spPr>
          <a:xfrm>
            <a:off x="9005829" y="3627674"/>
            <a:ext cx="2101379" cy="1154876"/>
          </a:xfrm>
          <a:prstGeom prst="rect">
            <a:avLst/>
          </a:prstGeom>
        </p:spPr>
      </p:pic>
    </p:spTree>
    <p:extLst>
      <p:ext uri="{BB962C8B-B14F-4D97-AF65-F5344CB8AC3E}">
        <p14:creationId xmlns:p14="http://schemas.microsoft.com/office/powerpoint/2010/main" val="394058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60867" y="3246439"/>
            <a:ext cx="672957" cy="343768"/>
          </a:xfrm>
        </p:spPr>
        <p:txBody>
          <a:bodyPr vert="horz" lIns="91440" tIns="45720" rIns="91440" bIns="45720" rtlCol="0" anchor="ctr">
            <a:normAutofit/>
          </a:bodyPr>
          <a:lstStyle/>
          <a:p>
            <a:pPr algn="ctr">
              <a:spcAft>
                <a:spcPts val="600"/>
              </a:spcAft>
            </a:pPr>
            <a:fld id="{294A09A9-5501-47C1-A89A-A340965A2BE2}" type="slidenum">
              <a:rPr lang="en-US" sz="1400">
                <a:solidFill>
                  <a:schemeClr val="bg1"/>
                </a:solidFill>
              </a:rPr>
              <a:pPr algn="ctr">
                <a:spcAft>
                  <a:spcPts val="600"/>
                </a:spcAft>
              </a:pPr>
              <a:t>24</a:t>
            </a:fld>
            <a:endParaRPr lang="en-US" sz="1400">
              <a:solidFill>
                <a:schemeClr val="bg1"/>
              </a:solidFill>
            </a:endParaRP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rot="5400000">
            <a:off x="-349845" y="5226028"/>
            <a:ext cx="1663495" cy="313512"/>
          </a:xfrm>
        </p:spPr>
        <p:txBody>
          <a:bodyPr vert="horz" lIns="91440" tIns="45720" rIns="91440" bIns="45720" rtlCol="0" anchor="ctr">
            <a:normAutofit/>
          </a:bodyPr>
          <a:lstStyle/>
          <a:p>
            <a:pPr algn="r">
              <a:spcAft>
                <a:spcPts val="600"/>
              </a:spcAft>
            </a:pPr>
            <a:r>
              <a:rPr lang="en-US" sz="900" kern="1200">
                <a:solidFill>
                  <a:schemeClr val="bg1"/>
                </a:solidFill>
                <a:latin typeface="+mn-lt"/>
                <a:ea typeface="+mn-ea"/>
                <a:cs typeface="+mn-cs"/>
              </a:rPr>
              <a:t>PRESENTATION TITLE</a:t>
            </a:r>
          </a:p>
        </p:txBody>
      </p:sp>
      <p:pic>
        <p:nvPicPr>
          <p:cNvPr id="3" name="Picture 3" descr="Graphical user interface, text&#10;&#10;Description automatically generated">
            <a:extLst>
              <a:ext uri="{FF2B5EF4-FFF2-40B4-BE49-F238E27FC236}">
                <a16:creationId xmlns:a16="http://schemas.microsoft.com/office/drawing/2014/main" id="{0739DD33-7BA7-45DB-CC68-89DF042AD34B}"/>
              </a:ext>
            </a:extLst>
          </p:cNvPr>
          <p:cNvPicPr>
            <a:picLocks noChangeAspect="1"/>
          </p:cNvPicPr>
          <p:nvPr/>
        </p:nvPicPr>
        <p:blipFill>
          <a:blip r:embed="rId2"/>
          <a:stretch>
            <a:fillRect/>
          </a:stretch>
        </p:blipFill>
        <p:spPr>
          <a:xfrm>
            <a:off x="365325" y="1358071"/>
            <a:ext cx="6666324" cy="2442817"/>
          </a:xfrm>
          <a:prstGeom prst="rect">
            <a:avLst/>
          </a:prstGeom>
        </p:spPr>
      </p:pic>
      <p:sp>
        <p:nvSpPr>
          <p:cNvPr id="2" name="TextBox 1">
            <a:extLst>
              <a:ext uri="{FF2B5EF4-FFF2-40B4-BE49-F238E27FC236}">
                <a16:creationId xmlns:a16="http://schemas.microsoft.com/office/drawing/2014/main" id="{AF721A18-3FAE-3394-EA01-39A5E5B8A605}"/>
              </a:ext>
            </a:extLst>
          </p:cNvPr>
          <p:cNvSpPr txBox="1"/>
          <p:nvPr/>
        </p:nvSpPr>
        <p:spPr>
          <a:xfrm>
            <a:off x="7677382" y="548827"/>
            <a:ext cx="4365147" cy="355844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dirty="0"/>
              <a:t>TF-IDF stands for Term Frequency Inverse Document Frequency of records. It can be defined as the calculation of how relevant a word in a series or corpus is to a text. The meaning increases proportionally to the number of times in the text a word appears but is compensated by the word frequency in the corpus (data-set).</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Term frequency = count of term in document / number of words in document</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Document frequency = occurrence of term in documents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Inverse document frequency = log(Number of documents/ Document frequency)</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err="1"/>
              <a:t>tf-idf</a:t>
            </a:r>
            <a:r>
              <a:rPr lang="en-US" sz="1600" dirty="0"/>
              <a:t> = term frequency * Inverse document frequency</a:t>
            </a:r>
          </a:p>
        </p:txBody>
      </p:sp>
      <p:pic>
        <p:nvPicPr>
          <p:cNvPr id="5" name="Picture 5" descr="Text&#10;&#10;Description automatically generated">
            <a:extLst>
              <a:ext uri="{FF2B5EF4-FFF2-40B4-BE49-F238E27FC236}">
                <a16:creationId xmlns:a16="http://schemas.microsoft.com/office/drawing/2014/main" id="{531B053F-BA29-9250-DD8C-8E7085F6F196}"/>
              </a:ext>
            </a:extLst>
          </p:cNvPr>
          <p:cNvPicPr>
            <a:picLocks noChangeAspect="1"/>
          </p:cNvPicPr>
          <p:nvPr/>
        </p:nvPicPr>
        <p:blipFill>
          <a:blip r:embed="rId3"/>
          <a:stretch>
            <a:fillRect/>
          </a:stretch>
        </p:blipFill>
        <p:spPr>
          <a:xfrm>
            <a:off x="1206030" y="4550964"/>
            <a:ext cx="4615274" cy="719405"/>
          </a:xfrm>
          <a:prstGeom prst="rect">
            <a:avLst/>
          </a:prstGeom>
        </p:spPr>
      </p:pic>
    </p:spTree>
    <p:extLst>
      <p:ext uri="{BB962C8B-B14F-4D97-AF65-F5344CB8AC3E}">
        <p14:creationId xmlns:p14="http://schemas.microsoft.com/office/powerpoint/2010/main" val="1638920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p:txBody>
          <a:bodyPr vert="horz" lIns="91440" tIns="45720" rIns="91440" bIns="45720" rtlCol="0" anchor="ctr">
            <a:normAutofit/>
          </a:bodyPr>
          <a:lstStyle/>
          <a:p>
            <a:pPr algn="r">
              <a:spcAft>
                <a:spcPts val="600"/>
              </a:spcAft>
            </a:pPr>
            <a:r>
              <a:rPr lang="en-US" sz="900" kern="1200">
                <a:solidFill>
                  <a:schemeClr val="bg1"/>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vert="horz" lIns="91440" tIns="45720" rIns="91440" bIns="45720" rtlCol="0" anchor="ctr">
            <a:normAutofit/>
          </a:bodyPr>
          <a:lstStyle/>
          <a:p>
            <a:pPr algn="ctr">
              <a:spcAft>
                <a:spcPts val="600"/>
              </a:spcAft>
            </a:pPr>
            <a:fld id="{294A09A9-5501-47C1-A89A-A340965A2BE2}" type="slidenum">
              <a:rPr lang="en-US" sz="1400">
                <a:solidFill>
                  <a:schemeClr val="bg1"/>
                </a:solidFill>
              </a:rPr>
              <a:pPr algn="ctr">
                <a:spcAft>
                  <a:spcPts val="600"/>
                </a:spcAft>
              </a:pPr>
              <a:t>25</a:t>
            </a:fld>
            <a:endParaRPr lang="en-US" sz="1400">
              <a:solidFill>
                <a:schemeClr val="bg1"/>
              </a:solidFill>
            </a:endParaRPr>
          </a:p>
        </p:txBody>
      </p:sp>
      <p:pic>
        <p:nvPicPr>
          <p:cNvPr id="4" name="Picture 5">
            <a:extLst>
              <a:ext uri="{FF2B5EF4-FFF2-40B4-BE49-F238E27FC236}">
                <a16:creationId xmlns:a16="http://schemas.microsoft.com/office/drawing/2014/main" id="{E6FD4510-A184-A840-7F83-30435016109C}"/>
              </a:ext>
            </a:extLst>
          </p:cNvPr>
          <p:cNvPicPr>
            <a:picLocks noChangeAspect="1"/>
          </p:cNvPicPr>
          <p:nvPr/>
        </p:nvPicPr>
        <p:blipFill>
          <a:blip r:embed="rId2"/>
          <a:stretch>
            <a:fillRect/>
          </a:stretch>
        </p:blipFill>
        <p:spPr>
          <a:xfrm>
            <a:off x="603956" y="885105"/>
            <a:ext cx="5104459" cy="3149862"/>
          </a:xfrm>
          <a:prstGeom prst="rect">
            <a:avLst/>
          </a:prstGeom>
        </p:spPr>
      </p:pic>
      <p:pic>
        <p:nvPicPr>
          <p:cNvPr id="6" name="Picture 6">
            <a:extLst>
              <a:ext uri="{FF2B5EF4-FFF2-40B4-BE49-F238E27FC236}">
                <a16:creationId xmlns:a16="http://schemas.microsoft.com/office/drawing/2014/main" id="{0CB0DD6E-2710-F81D-C3E5-5C4DFC5925C5}"/>
              </a:ext>
            </a:extLst>
          </p:cNvPr>
          <p:cNvPicPr>
            <a:picLocks noChangeAspect="1"/>
          </p:cNvPicPr>
          <p:nvPr/>
        </p:nvPicPr>
        <p:blipFill>
          <a:blip r:embed="rId3"/>
          <a:stretch>
            <a:fillRect/>
          </a:stretch>
        </p:blipFill>
        <p:spPr>
          <a:xfrm>
            <a:off x="6751697" y="521524"/>
            <a:ext cx="2451570" cy="3877027"/>
          </a:xfrm>
          <a:prstGeom prst="rect">
            <a:avLst/>
          </a:prstGeom>
        </p:spPr>
      </p:pic>
      <p:cxnSp>
        <p:nvCxnSpPr>
          <p:cNvPr id="7" name="Straight Arrow Connector 6">
            <a:extLst>
              <a:ext uri="{FF2B5EF4-FFF2-40B4-BE49-F238E27FC236}">
                <a16:creationId xmlns:a16="http://schemas.microsoft.com/office/drawing/2014/main" id="{8865DFD6-382A-1FBD-93EF-F7830FA23598}"/>
              </a:ext>
            </a:extLst>
          </p:cNvPr>
          <p:cNvCxnSpPr/>
          <p:nvPr/>
        </p:nvCxnSpPr>
        <p:spPr>
          <a:xfrm>
            <a:off x="1433689" y="1457208"/>
            <a:ext cx="1365955" cy="3200400"/>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10" name="Straight Arrow Connector 9">
            <a:extLst>
              <a:ext uri="{FF2B5EF4-FFF2-40B4-BE49-F238E27FC236}">
                <a16:creationId xmlns:a16="http://schemas.microsoft.com/office/drawing/2014/main" id="{F5A67CEA-37F8-A79D-66F1-1ED2C1B88D34}"/>
              </a:ext>
            </a:extLst>
          </p:cNvPr>
          <p:cNvCxnSpPr>
            <a:cxnSpLocks/>
          </p:cNvCxnSpPr>
          <p:nvPr/>
        </p:nvCxnSpPr>
        <p:spPr>
          <a:xfrm flipH="1">
            <a:off x="6186311" y="1428984"/>
            <a:ext cx="816563" cy="3576696"/>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0853D33B-1EC0-B6D0-E651-6E0086D4A6D9}"/>
              </a:ext>
            </a:extLst>
          </p:cNvPr>
          <p:cNvCxnSpPr>
            <a:cxnSpLocks/>
          </p:cNvCxnSpPr>
          <p:nvPr/>
        </p:nvCxnSpPr>
        <p:spPr>
          <a:xfrm>
            <a:off x="7360356" y="1438392"/>
            <a:ext cx="246474" cy="3322696"/>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0CDCF922-E884-F80F-868F-F71EE1517892}"/>
              </a:ext>
            </a:extLst>
          </p:cNvPr>
          <p:cNvCxnSpPr>
            <a:cxnSpLocks/>
          </p:cNvCxnSpPr>
          <p:nvPr/>
        </p:nvCxnSpPr>
        <p:spPr>
          <a:xfrm>
            <a:off x="8122356" y="1391355"/>
            <a:ext cx="1365955" cy="3200400"/>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3" name="TextBox 12">
            <a:extLst>
              <a:ext uri="{FF2B5EF4-FFF2-40B4-BE49-F238E27FC236}">
                <a16:creationId xmlns:a16="http://schemas.microsoft.com/office/drawing/2014/main" id="{8ABAFA4A-51EE-2CBD-BA7D-3D648FB5C895}"/>
              </a:ext>
            </a:extLst>
          </p:cNvPr>
          <p:cNvSpPr txBox="1"/>
          <p:nvPr/>
        </p:nvSpPr>
        <p:spPr>
          <a:xfrm>
            <a:off x="2483555" y="4854222"/>
            <a:ext cx="2229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Word index</a:t>
            </a:r>
          </a:p>
        </p:txBody>
      </p:sp>
      <p:sp>
        <p:nvSpPr>
          <p:cNvPr id="14" name="TextBox 13">
            <a:extLst>
              <a:ext uri="{FF2B5EF4-FFF2-40B4-BE49-F238E27FC236}">
                <a16:creationId xmlns:a16="http://schemas.microsoft.com/office/drawing/2014/main" id="{32850307-4F07-E9EC-61B9-370A2A5DB3E8}"/>
              </a:ext>
            </a:extLst>
          </p:cNvPr>
          <p:cNvSpPr txBox="1"/>
          <p:nvPr/>
        </p:nvSpPr>
        <p:spPr>
          <a:xfrm>
            <a:off x="7356591" y="4938889"/>
            <a:ext cx="2229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Word index</a:t>
            </a:r>
          </a:p>
        </p:txBody>
      </p:sp>
      <p:sp>
        <p:nvSpPr>
          <p:cNvPr id="15" name="TextBox 14">
            <a:extLst>
              <a:ext uri="{FF2B5EF4-FFF2-40B4-BE49-F238E27FC236}">
                <a16:creationId xmlns:a16="http://schemas.microsoft.com/office/drawing/2014/main" id="{36EF5015-1CD0-8406-AD3A-3DE9F1F7C7C3}"/>
              </a:ext>
            </a:extLst>
          </p:cNvPr>
          <p:cNvSpPr txBox="1"/>
          <p:nvPr/>
        </p:nvSpPr>
        <p:spPr>
          <a:xfrm>
            <a:off x="5221110" y="5136444"/>
            <a:ext cx="2229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Document index</a:t>
            </a:r>
          </a:p>
        </p:txBody>
      </p:sp>
      <p:sp>
        <p:nvSpPr>
          <p:cNvPr id="16" name="TextBox 15">
            <a:extLst>
              <a:ext uri="{FF2B5EF4-FFF2-40B4-BE49-F238E27FC236}">
                <a16:creationId xmlns:a16="http://schemas.microsoft.com/office/drawing/2014/main" id="{016BBF52-A80F-3CE7-AE37-19EAB9687C3D}"/>
              </a:ext>
            </a:extLst>
          </p:cNvPr>
          <p:cNvSpPr txBox="1"/>
          <p:nvPr/>
        </p:nvSpPr>
        <p:spPr>
          <a:xfrm>
            <a:off x="9285109" y="4675481"/>
            <a:ext cx="2229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tf</a:t>
            </a:r>
            <a:r>
              <a:rPr lang="en-US" dirty="0"/>
              <a:t> </a:t>
            </a:r>
            <a:r>
              <a:rPr lang="en-US" dirty="0" err="1"/>
              <a:t>idf</a:t>
            </a:r>
            <a:r>
              <a:rPr lang="en-US" dirty="0"/>
              <a:t> value</a:t>
            </a:r>
          </a:p>
        </p:txBody>
      </p:sp>
      <p:pic>
        <p:nvPicPr>
          <p:cNvPr id="19" name="Picture 19">
            <a:extLst>
              <a:ext uri="{FF2B5EF4-FFF2-40B4-BE49-F238E27FC236}">
                <a16:creationId xmlns:a16="http://schemas.microsoft.com/office/drawing/2014/main" id="{81A8BAB3-EA25-7D3A-155F-90BF7D8D4164}"/>
              </a:ext>
            </a:extLst>
          </p:cNvPr>
          <p:cNvPicPr>
            <a:picLocks noChangeAspect="1"/>
          </p:cNvPicPr>
          <p:nvPr/>
        </p:nvPicPr>
        <p:blipFill>
          <a:blip r:embed="rId4"/>
          <a:stretch>
            <a:fillRect/>
          </a:stretch>
        </p:blipFill>
        <p:spPr>
          <a:xfrm>
            <a:off x="9469379" y="2272419"/>
            <a:ext cx="2152650" cy="676275"/>
          </a:xfrm>
          <a:prstGeom prst="rect">
            <a:avLst/>
          </a:prstGeom>
        </p:spPr>
      </p:pic>
    </p:spTree>
    <p:extLst>
      <p:ext uri="{BB962C8B-B14F-4D97-AF65-F5344CB8AC3E}">
        <p14:creationId xmlns:p14="http://schemas.microsoft.com/office/powerpoint/2010/main" val="852376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10;&#10;Description automatically generated">
            <a:extLst>
              <a:ext uri="{FF2B5EF4-FFF2-40B4-BE49-F238E27FC236}">
                <a16:creationId xmlns:a16="http://schemas.microsoft.com/office/drawing/2014/main" id="{29E484F7-D810-BE43-EEE8-DBF7EC6A1148}"/>
              </a:ext>
            </a:extLst>
          </p:cNvPr>
          <p:cNvPicPr>
            <a:picLocks noChangeAspect="1"/>
          </p:cNvPicPr>
          <p:nvPr/>
        </p:nvPicPr>
        <p:blipFill>
          <a:blip r:embed="rId2"/>
          <a:stretch>
            <a:fillRect/>
          </a:stretch>
        </p:blipFill>
        <p:spPr>
          <a:xfrm>
            <a:off x="641180" y="878235"/>
            <a:ext cx="6410084" cy="5115590"/>
          </a:xfrm>
          <a:prstGeom prst="rect">
            <a:avLst/>
          </a:prstGeom>
        </p:spPr>
      </p:pic>
      <p:sp>
        <p:nvSpPr>
          <p:cNvPr id="26" name="Rectangle 25">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descr="Graphical user interface, text&#10;&#10;Description automatically generated">
            <a:extLst>
              <a:ext uri="{FF2B5EF4-FFF2-40B4-BE49-F238E27FC236}">
                <a16:creationId xmlns:a16="http://schemas.microsoft.com/office/drawing/2014/main" id="{535B5B1F-9E56-C106-9B4E-09F109164EB0}"/>
              </a:ext>
            </a:extLst>
          </p:cNvPr>
          <p:cNvPicPr>
            <a:picLocks noChangeAspect="1"/>
          </p:cNvPicPr>
          <p:nvPr/>
        </p:nvPicPr>
        <p:blipFill>
          <a:blip r:embed="rId3"/>
          <a:stretch>
            <a:fillRect/>
          </a:stretch>
        </p:blipFill>
        <p:spPr>
          <a:xfrm>
            <a:off x="7582985" y="801909"/>
            <a:ext cx="3967833" cy="2224619"/>
          </a:xfrm>
          <a:prstGeom prst="rect">
            <a:avLst/>
          </a:prstGeom>
        </p:spPr>
      </p:pic>
      <p:sp>
        <p:nvSpPr>
          <p:cNvPr id="28" name="Rectangle 27">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6" descr="Graphical user interface, text, application, email&#10;&#10;Description automatically generated">
            <a:extLst>
              <a:ext uri="{FF2B5EF4-FFF2-40B4-BE49-F238E27FC236}">
                <a16:creationId xmlns:a16="http://schemas.microsoft.com/office/drawing/2014/main" id="{5FDCB1BF-9E9B-0037-23F9-4D9FBB65A897}"/>
              </a:ext>
            </a:extLst>
          </p:cNvPr>
          <p:cNvPicPr>
            <a:picLocks noChangeAspect="1"/>
          </p:cNvPicPr>
          <p:nvPr/>
        </p:nvPicPr>
        <p:blipFill>
          <a:blip r:embed="rId4"/>
          <a:stretch>
            <a:fillRect/>
          </a:stretch>
        </p:blipFill>
        <p:spPr>
          <a:xfrm>
            <a:off x="7545354" y="3868604"/>
            <a:ext cx="4146574" cy="2174364"/>
          </a:xfrm>
          <a:prstGeom prst="rect">
            <a:avLst/>
          </a:prstGeom>
        </p:spPr>
      </p:pic>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717822" y="6435478"/>
            <a:ext cx="635977" cy="365125"/>
          </a:xfrm>
        </p:spPr>
        <p:txBody>
          <a:bodyPr vert="horz" lIns="91440" tIns="45720" rIns="91440" bIns="45720" rtlCol="0" anchor="ctr">
            <a:normAutofit/>
          </a:bodyPr>
          <a:lstStyle/>
          <a:p>
            <a:pPr>
              <a:spcAft>
                <a:spcPts val="600"/>
              </a:spcAft>
            </a:pPr>
            <a:fld id="{294A09A9-5501-47C1-A89A-A340965A2BE2}" type="slidenum">
              <a:rPr lang="en-US">
                <a:solidFill>
                  <a:schemeClr val="tx1">
                    <a:tint val="75000"/>
                  </a:schemeClr>
                </a:solidFill>
              </a:rPr>
              <a:pPr>
                <a:spcAft>
                  <a:spcPts val="600"/>
                </a:spcAft>
              </a:pPr>
              <a:t>26</a:t>
            </a:fld>
            <a:endParaRPr lang="en-US">
              <a:solidFill>
                <a:schemeClr val="tx1">
                  <a:tint val="75000"/>
                </a:schemeClr>
              </a:solidFill>
            </a:endParaRPr>
          </a:p>
        </p:txBody>
      </p:sp>
    </p:spTree>
    <p:extLst>
      <p:ext uri="{BB962C8B-B14F-4D97-AF65-F5344CB8AC3E}">
        <p14:creationId xmlns:p14="http://schemas.microsoft.com/office/powerpoint/2010/main" val="1224511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6231BC61-91A8-15DD-CB8A-DA359AE3B3C7}"/>
              </a:ext>
            </a:extLst>
          </p:cNvPr>
          <p:cNvPicPr>
            <a:picLocks noChangeAspect="1"/>
          </p:cNvPicPr>
          <p:nvPr/>
        </p:nvPicPr>
        <p:blipFill>
          <a:blip r:embed="rId2"/>
          <a:stretch>
            <a:fillRect/>
          </a:stretch>
        </p:blipFill>
        <p:spPr>
          <a:xfrm>
            <a:off x="2289697" y="342430"/>
            <a:ext cx="5223124" cy="6003807"/>
          </a:xfrm>
          <a:prstGeom prst="rect">
            <a:avLst/>
          </a:prstGeom>
        </p:spPr>
      </p:pic>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tx1">
                    <a:tint val="75000"/>
                  </a:schemeClr>
                </a:solidFill>
              </a:rPr>
              <a:pPr>
                <a:spcAft>
                  <a:spcPts val="600"/>
                </a:spcAft>
              </a:pPr>
              <a:t>27</a:t>
            </a:fld>
            <a:endParaRPr lang="en-US">
              <a:solidFill>
                <a:schemeClr val="tx1">
                  <a:tint val="75000"/>
                </a:schemeClr>
              </a:solidFill>
            </a:endParaRPr>
          </a:p>
        </p:txBody>
      </p:sp>
    </p:spTree>
    <p:extLst>
      <p:ext uri="{BB962C8B-B14F-4D97-AF65-F5344CB8AC3E}">
        <p14:creationId xmlns:p14="http://schemas.microsoft.com/office/powerpoint/2010/main" val="1877246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805333" y="6356350"/>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tx1">
                    <a:tint val="75000"/>
                  </a:schemeClr>
                </a:solidFill>
              </a:rPr>
              <a:pPr>
                <a:spcAft>
                  <a:spcPts val="600"/>
                </a:spcAft>
              </a:pPr>
              <a:t>28</a:t>
            </a:fld>
            <a:endParaRPr lang="en-US">
              <a:solidFill>
                <a:schemeClr val="tx1">
                  <a:tint val="75000"/>
                </a:schemeClr>
              </a:solidFill>
            </a:endParaRPr>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Graphical user interface, text, application&#10;&#10;Description automatically generated">
            <a:extLst>
              <a:ext uri="{FF2B5EF4-FFF2-40B4-BE49-F238E27FC236}">
                <a16:creationId xmlns:a16="http://schemas.microsoft.com/office/drawing/2014/main" id="{79655A7F-3D7C-10E6-8D88-AACD9BF88F5E}"/>
              </a:ext>
            </a:extLst>
          </p:cNvPr>
          <p:cNvPicPr>
            <a:picLocks noChangeAspect="1"/>
          </p:cNvPicPr>
          <p:nvPr/>
        </p:nvPicPr>
        <p:blipFill>
          <a:blip r:embed="rId2"/>
          <a:stretch>
            <a:fillRect/>
          </a:stretch>
        </p:blipFill>
        <p:spPr>
          <a:xfrm>
            <a:off x="2811707" y="643467"/>
            <a:ext cx="6568585" cy="5571065"/>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63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t>Collaborative</a:t>
            </a:r>
            <a:r>
              <a:rPr lang="en-US" sz="4400" kern="1200" dirty="0">
                <a:latin typeface="+mj-lt"/>
                <a:ea typeface="+mj-ea"/>
                <a:cs typeface="+mj-cs"/>
              </a:rPr>
              <a:t> Based Recommendation</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29</a:t>
            </a:fld>
            <a:endParaRPr lang="en-US">
              <a:solidFill>
                <a:schemeClr val="tx1">
                  <a:tint val="75000"/>
                </a:schemeClr>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EE99B8E1-FD68-3FB8-235F-AD0ED0D6D1FF}"/>
              </a:ext>
            </a:extLst>
          </p:cNvPr>
          <p:cNvPicPr>
            <a:picLocks noChangeAspect="1"/>
          </p:cNvPicPr>
          <p:nvPr/>
        </p:nvPicPr>
        <p:blipFill>
          <a:blip r:embed="rId2"/>
          <a:stretch>
            <a:fillRect/>
          </a:stretch>
        </p:blipFill>
        <p:spPr>
          <a:xfrm>
            <a:off x="1158994" y="2192299"/>
            <a:ext cx="6289792" cy="2003031"/>
          </a:xfrm>
          <a:prstGeom prst="rect">
            <a:avLst/>
          </a:prstGeom>
        </p:spPr>
      </p:pic>
      <p:pic>
        <p:nvPicPr>
          <p:cNvPr id="4" name="Picture 4">
            <a:extLst>
              <a:ext uri="{FF2B5EF4-FFF2-40B4-BE49-F238E27FC236}">
                <a16:creationId xmlns:a16="http://schemas.microsoft.com/office/drawing/2014/main" id="{3C16C3F7-D1FE-DFFB-3F07-60876D53B15E}"/>
              </a:ext>
            </a:extLst>
          </p:cNvPr>
          <p:cNvPicPr>
            <a:picLocks noChangeAspect="1"/>
          </p:cNvPicPr>
          <p:nvPr/>
        </p:nvPicPr>
        <p:blipFill>
          <a:blip r:embed="rId3"/>
          <a:stretch>
            <a:fillRect/>
          </a:stretch>
        </p:blipFill>
        <p:spPr>
          <a:xfrm>
            <a:off x="7854721" y="1954859"/>
            <a:ext cx="2710263" cy="4114800"/>
          </a:xfrm>
          <a:prstGeom prst="rect">
            <a:avLst/>
          </a:prstGeom>
        </p:spPr>
      </p:pic>
    </p:spTree>
    <p:extLst>
      <p:ext uri="{BB962C8B-B14F-4D97-AF65-F5344CB8AC3E}">
        <p14:creationId xmlns:p14="http://schemas.microsoft.com/office/powerpoint/2010/main" val="645462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ECBF62E-2D6B-9220-C969-33DA342853A2}"/>
              </a:ext>
            </a:extLst>
          </p:cNvPr>
          <p:cNvPicPr>
            <a:picLocks noChangeAspect="1"/>
          </p:cNvPicPr>
          <p:nvPr/>
        </p:nvPicPr>
        <p:blipFill rotWithShape="1">
          <a:blip r:embed="rId2">
            <a:duotone>
              <a:schemeClr val="bg2">
                <a:shade val="45000"/>
                <a:satMod val="135000"/>
              </a:schemeClr>
              <a:prstClr val="white"/>
            </a:duotone>
          </a:blip>
          <a:srcRect t="20116" r="9091" b="3276"/>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70275" y="365125"/>
            <a:ext cx="11183525" cy="1222082"/>
          </a:xfrm>
        </p:spPr>
        <p:txBody>
          <a:bodyPr vert="horz" lIns="91440" tIns="45720" rIns="91440" bIns="45720" rtlCol="0" anchor="ctr">
            <a:normAutofit/>
          </a:bodyPr>
          <a:lstStyle/>
          <a:p>
            <a:r>
              <a:rPr lang="en-US" sz="4400"/>
              <a:t>Problem Statement</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prstClr val="black">
                    <a:tint val="75000"/>
                  </a:prstClr>
                </a:solidFill>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a:solidFill>
                  <a:prstClr val="black">
                    <a:tint val="75000"/>
                  </a:prstClr>
                </a:solidFill>
                <a:latin typeface="Calibri" panose="020F0502020204030204"/>
              </a:rPr>
              <a:pPr>
                <a:spcAft>
                  <a:spcPts val="600"/>
                </a:spcAft>
                <a:defRPr/>
              </a:pPr>
              <a:t>3</a:t>
            </a:fld>
            <a:endParaRPr lang="en-US">
              <a:solidFill>
                <a:prstClr val="black">
                  <a:tint val="75000"/>
                </a:prstClr>
              </a:solidFill>
              <a:latin typeface="Calibri" panose="020F0502020204030204"/>
            </a:endParaRPr>
          </a:p>
        </p:txBody>
      </p:sp>
      <p:graphicFrame>
        <p:nvGraphicFramePr>
          <p:cNvPr id="8" name="Content Placeholder 2">
            <a:extLst>
              <a:ext uri="{FF2B5EF4-FFF2-40B4-BE49-F238E27FC236}">
                <a16:creationId xmlns:a16="http://schemas.microsoft.com/office/drawing/2014/main" id="{4B0FBA39-2309-256C-E2F0-D2BD5FB153CF}"/>
              </a:ext>
            </a:extLst>
          </p:cNvPr>
          <p:cNvGraphicFramePr/>
          <p:nvPr>
            <p:extLst>
              <p:ext uri="{D42A27DB-BD31-4B8C-83A1-F6EECF244321}">
                <p14:modId xmlns:p14="http://schemas.microsoft.com/office/powerpoint/2010/main" val="2180081343"/>
              </p:ext>
            </p:extLst>
          </p:nvPr>
        </p:nvGraphicFramePr>
        <p:xfrm>
          <a:off x="301978" y="1477551"/>
          <a:ext cx="11766784" cy="5179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979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57201" y="6356350"/>
            <a:ext cx="5426764"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PRESENTATION TITLE</a:t>
            </a:r>
          </a:p>
        </p:txBody>
      </p:sp>
      <p:pic>
        <p:nvPicPr>
          <p:cNvPr id="10" name="Picture 10" descr="Graphical user interface, application&#10;&#10;Description automatically generated">
            <a:extLst>
              <a:ext uri="{FF2B5EF4-FFF2-40B4-BE49-F238E27FC236}">
                <a16:creationId xmlns:a16="http://schemas.microsoft.com/office/drawing/2014/main" id="{71A17E26-69B7-40E8-672B-E1D7EB5FDD23}"/>
              </a:ext>
            </a:extLst>
          </p:cNvPr>
          <p:cNvPicPr>
            <a:picLocks noChangeAspect="1"/>
          </p:cNvPicPr>
          <p:nvPr/>
        </p:nvPicPr>
        <p:blipFill>
          <a:blip r:embed="rId2"/>
          <a:stretch>
            <a:fillRect/>
          </a:stretch>
        </p:blipFill>
        <p:spPr>
          <a:xfrm>
            <a:off x="165571" y="3794185"/>
            <a:ext cx="5661950" cy="2001641"/>
          </a:xfrm>
          <a:prstGeom prst="rect">
            <a:avLst/>
          </a:prstGeom>
        </p:spPr>
      </p:pic>
      <p:sp>
        <p:nvSpPr>
          <p:cNvPr id="42" name="Rectangle 4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30</a:t>
            </a:fld>
            <a:endParaRPr lang="en-US">
              <a:solidFill>
                <a:schemeClr val="tx1">
                  <a:tint val="75000"/>
                </a:schemeClr>
              </a:solidFill>
            </a:endParaRPr>
          </a:p>
        </p:txBody>
      </p:sp>
      <p:pic>
        <p:nvPicPr>
          <p:cNvPr id="7" name="Picture 9">
            <a:extLst>
              <a:ext uri="{FF2B5EF4-FFF2-40B4-BE49-F238E27FC236}">
                <a16:creationId xmlns:a16="http://schemas.microsoft.com/office/drawing/2014/main" id="{BCA6D61B-2B20-DEE3-1B2D-2BACFCECBB7A}"/>
              </a:ext>
            </a:extLst>
          </p:cNvPr>
          <p:cNvPicPr>
            <a:picLocks noChangeAspect="1"/>
          </p:cNvPicPr>
          <p:nvPr/>
        </p:nvPicPr>
        <p:blipFill>
          <a:blip r:embed="rId3"/>
          <a:stretch>
            <a:fillRect/>
          </a:stretch>
        </p:blipFill>
        <p:spPr>
          <a:xfrm>
            <a:off x="720034" y="155544"/>
            <a:ext cx="4899950" cy="3232004"/>
          </a:xfrm>
          <a:prstGeom prst="rect">
            <a:avLst/>
          </a:prstGeom>
        </p:spPr>
      </p:pic>
      <p:pic>
        <p:nvPicPr>
          <p:cNvPr id="11" name="Picture 11" descr="Graphical user interface, text, application, email&#10;&#10;Description automatically generated">
            <a:extLst>
              <a:ext uri="{FF2B5EF4-FFF2-40B4-BE49-F238E27FC236}">
                <a16:creationId xmlns:a16="http://schemas.microsoft.com/office/drawing/2014/main" id="{272F722F-14BA-1F08-0378-5B9CFB88060E}"/>
              </a:ext>
            </a:extLst>
          </p:cNvPr>
          <p:cNvPicPr>
            <a:picLocks noChangeAspect="1"/>
          </p:cNvPicPr>
          <p:nvPr/>
        </p:nvPicPr>
        <p:blipFill>
          <a:blip r:embed="rId4"/>
          <a:stretch>
            <a:fillRect/>
          </a:stretch>
        </p:blipFill>
        <p:spPr>
          <a:xfrm>
            <a:off x="6299202" y="2056815"/>
            <a:ext cx="5426764" cy="2464193"/>
          </a:xfrm>
          <a:prstGeom prst="rect">
            <a:avLst/>
          </a:prstGeom>
        </p:spPr>
      </p:pic>
    </p:spTree>
    <p:extLst>
      <p:ext uri="{BB962C8B-B14F-4D97-AF65-F5344CB8AC3E}">
        <p14:creationId xmlns:p14="http://schemas.microsoft.com/office/powerpoint/2010/main" val="1063730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E9D0728D-7764-9EE1-5D2E-6F310B3BB1AC}"/>
              </a:ext>
            </a:extLst>
          </p:cNvPr>
          <p:cNvPicPr>
            <a:picLocks noChangeAspect="1"/>
          </p:cNvPicPr>
          <p:nvPr/>
        </p:nvPicPr>
        <p:blipFill>
          <a:blip r:embed="rId2"/>
          <a:stretch>
            <a:fillRect/>
          </a:stretch>
        </p:blipFill>
        <p:spPr>
          <a:xfrm>
            <a:off x="1651151" y="615935"/>
            <a:ext cx="7647605" cy="1947833"/>
          </a:xfrm>
          <a:prstGeom prst="rect">
            <a:avLst/>
          </a:prstGeom>
        </p:spPr>
      </p:pic>
      <p:pic>
        <p:nvPicPr>
          <p:cNvPr id="3" name="Picture 3" descr="Table&#10;&#10;Description automatically generated">
            <a:extLst>
              <a:ext uri="{FF2B5EF4-FFF2-40B4-BE49-F238E27FC236}">
                <a16:creationId xmlns:a16="http://schemas.microsoft.com/office/drawing/2014/main" id="{1329C913-F631-5DC2-F19D-8E5B7EDFD091}"/>
              </a:ext>
            </a:extLst>
          </p:cNvPr>
          <p:cNvPicPr>
            <a:picLocks noChangeAspect="1"/>
          </p:cNvPicPr>
          <p:nvPr/>
        </p:nvPicPr>
        <p:blipFill>
          <a:blip r:embed="rId3"/>
          <a:stretch>
            <a:fillRect/>
          </a:stretch>
        </p:blipFill>
        <p:spPr>
          <a:xfrm>
            <a:off x="1655027" y="2926758"/>
            <a:ext cx="6289377" cy="2998854"/>
          </a:xfrm>
          <a:prstGeom prst="rect">
            <a:avLst/>
          </a:prstGeom>
        </p:spPr>
      </p:pic>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321732" y="6500896"/>
            <a:ext cx="4114800" cy="27432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917767" y="6500896"/>
            <a:ext cx="952499" cy="274320"/>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31</a:t>
            </a:fld>
            <a:endParaRPr lang="en-US">
              <a:solidFill>
                <a:schemeClr val="tx1">
                  <a:tint val="75000"/>
                </a:schemeClr>
              </a:solidFill>
            </a:endParaRPr>
          </a:p>
        </p:txBody>
      </p:sp>
    </p:spTree>
    <p:extLst>
      <p:ext uri="{BB962C8B-B14F-4D97-AF65-F5344CB8AC3E}">
        <p14:creationId xmlns:p14="http://schemas.microsoft.com/office/powerpoint/2010/main" val="2139793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198CDD19-5630-4148-7D86-02AD29D01D7F}"/>
              </a:ext>
            </a:extLst>
          </p:cNvPr>
          <p:cNvPicPr>
            <a:picLocks noChangeAspect="1"/>
          </p:cNvPicPr>
          <p:nvPr/>
        </p:nvPicPr>
        <p:blipFill>
          <a:blip r:embed="rId2"/>
          <a:stretch>
            <a:fillRect/>
          </a:stretch>
        </p:blipFill>
        <p:spPr>
          <a:xfrm>
            <a:off x="4629384" y="2241461"/>
            <a:ext cx="7314259" cy="3127668"/>
          </a:xfrm>
          <a:prstGeom prst="rect">
            <a:avLst/>
          </a:prstGeom>
        </p:spPr>
      </p:pic>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tx1">
                    <a:tint val="75000"/>
                  </a:schemeClr>
                </a:solidFill>
              </a:rPr>
              <a:pPr>
                <a:spcAft>
                  <a:spcPts val="600"/>
                </a:spcAft>
              </a:pPr>
              <a:t>32</a:t>
            </a:fld>
            <a:endParaRPr lang="en-US">
              <a:solidFill>
                <a:schemeClr val="tx1">
                  <a:tint val="75000"/>
                </a:schemeClr>
              </a:solidFill>
            </a:endParaRPr>
          </a:p>
        </p:txBody>
      </p:sp>
      <p:pic>
        <p:nvPicPr>
          <p:cNvPr id="4" name="Picture 4" descr="Graphical user interface, text, application, email&#10;&#10;Description automatically generated">
            <a:extLst>
              <a:ext uri="{FF2B5EF4-FFF2-40B4-BE49-F238E27FC236}">
                <a16:creationId xmlns:a16="http://schemas.microsoft.com/office/drawing/2014/main" id="{62BA57BC-5BD6-6C4C-3A38-1852932411F5}"/>
              </a:ext>
            </a:extLst>
          </p:cNvPr>
          <p:cNvPicPr>
            <a:picLocks noChangeAspect="1"/>
          </p:cNvPicPr>
          <p:nvPr/>
        </p:nvPicPr>
        <p:blipFill>
          <a:blip r:embed="rId3"/>
          <a:stretch>
            <a:fillRect/>
          </a:stretch>
        </p:blipFill>
        <p:spPr>
          <a:xfrm>
            <a:off x="69614" y="2532721"/>
            <a:ext cx="4557888" cy="2375817"/>
          </a:xfrm>
          <a:prstGeom prst="rect">
            <a:avLst/>
          </a:prstGeom>
        </p:spPr>
      </p:pic>
      <p:sp>
        <p:nvSpPr>
          <p:cNvPr id="2" name="TextBox 1">
            <a:extLst>
              <a:ext uri="{FF2B5EF4-FFF2-40B4-BE49-F238E27FC236}">
                <a16:creationId xmlns:a16="http://schemas.microsoft.com/office/drawing/2014/main" id="{A2B72427-BC52-1DF6-F5FE-5FC0ABBCDC12}"/>
              </a:ext>
            </a:extLst>
          </p:cNvPr>
          <p:cNvSpPr txBox="1"/>
          <p:nvPr/>
        </p:nvSpPr>
        <p:spPr>
          <a:xfrm>
            <a:off x="961437" y="218252"/>
            <a:ext cx="874512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a:rPr>
              <a:t>If most of the elements of the matrix have 0 value, then it is called a sparse matrix.</a:t>
            </a:r>
          </a:p>
          <a:p>
            <a:r>
              <a:rPr lang="en-US" dirty="0">
                <a:latin typeface="Consolas"/>
              </a:rPr>
              <a:t>Representing a sparse matrix by a 2D array leads to wastage of lots of memory as zeroes in the matrix are of no use in most of the cases. So, instead of storing zeroes with non-zero elements, we only store non-zero elements. This means storing non-zero elements with triples- (Row, Column, value)</a:t>
            </a:r>
          </a:p>
          <a:p>
            <a:endParaRPr lang="en-US">
              <a:solidFill>
                <a:srgbClr val="FFFFFF"/>
              </a:solidFill>
              <a:latin typeface="Consolas"/>
            </a:endParaRPr>
          </a:p>
        </p:txBody>
      </p:sp>
    </p:spTree>
    <p:extLst>
      <p:ext uri="{BB962C8B-B14F-4D97-AF65-F5344CB8AC3E}">
        <p14:creationId xmlns:p14="http://schemas.microsoft.com/office/powerpoint/2010/main" val="1727035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8805333" y="6356350"/>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tx1">
                    <a:tint val="75000"/>
                  </a:schemeClr>
                </a:solidFill>
              </a:rPr>
              <a:pPr>
                <a:spcAft>
                  <a:spcPts val="600"/>
                </a:spcAft>
              </a:pPr>
              <a:t>33</a:t>
            </a:fld>
            <a:endParaRPr lang="en-US">
              <a:solidFill>
                <a:schemeClr val="tx1">
                  <a:tint val="75000"/>
                </a:schemeClr>
              </a:solidFill>
            </a:endParaRPr>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10;&#10;Description automatically generated">
            <a:extLst>
              <a:ext uri="{FF2B5EF4-FFF2-40B4-BE49-F238E27FC236}">
                <a16:creationId xmlns:a16="http://schemas.microsoft.com/office/drawing/2014/main" id="{0D1A5D2B-5196-A6E5-C6E4-5382B7ACBE34}"/>
              </a:ext>
            </a:extLst>
          </p:cNvPr>
          <p:cNvPicPr>
            <a:picLocks noChangeAspect="1"/>
          </p:cNvPicPr>
          <p:nvPr/>
        </p:nvPicPr>
        <p:blipFill>
          <a:blip r:embed="rId2"/>
          <a:stretch>
            <a:fillRect/>
          </a:stretch>
        </p:blipFill>
        <p:spPr>
          <a:xfrm>
            <a:off x="2394295" y="643467"/>
            <a:ext cx="7403410" cy="5571065"/>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266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ack pen against a sheet with shaded numbers">
            <a:extLst>
              <a:ext uri="{FF2B5EF4-FFF2-40B4-BE49-F238E27FC236}">
                <a16:creationId xmlns:a16="http://schemas.microsoft.com/office/drawing/2014/main" id="{326143BF-C8CF-72F5-621F-1F465BE62604}"/>
              </a:ext>
            </a:extLst>
          </p:cNvPr>
          <p:cNvPicPr>
            <a:picLocks noChangeAspect="1"/>
          </p:cNvPicPr>
          <p:nvPr/>
        </p:nvPicPr>
        <p:blipFill rotWithShape="1">
          <a:blip r:embed="rId2"/>
          <a:srcRect l="1366" t="9092" r="21927" b="-9"/>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FAE0FC-0150-3313-61B2-CCF12743A44D}"/>
              </a:ext>
            </a:extLst>
          </p:cNvPr>
          <p:cNvSpPr>
            <a:spLocks noGrp="1"/>
          </p:cNvSpPr>
          <p:nvPr>
            <p:ph type="ctrTitle"/>
          </p:nvPr>
        </p:nvSpPr>
        <p:spPr>
          <a:xfrm>
            <a:off x="477981" y="1122363"/>
            <a:ext cx="4023360" cy="3204134"/>
          </a:xfrm>
        </p:spPr>
        <p:txBody>
          <a:bodyPr anchor="b">
            <a:normAutofit/>
          </a:bodyPr>
          <a:lstStyle/>
          <a:p>
            <a:r>
              <a:rPr lang="en-US" sz="4800"/>
              <a:t>Evaluation metrics</a:t>
            </a:r>
            <a:br>
              <a:rPr lang="en-US" sz="4800"/>
            </a:br>
            <a:endParaRPr lang="en-US" sz="4800"/>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319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28AB5A5-92EF-47F0-9E96-412D387F1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5" name="Oval 44">
              <a:extLst>
                <a:ext uri="{FF2B5EF4-FFF2-40B4-BE49-F238E27FC236}">
                  <a16:creationId xmlns:a16="http://schemas.microsoft.com/office/drawing/2014/main" id="{9E6CCAAB-E7CF-464D-9B87-E774E5C16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F66F558-A699-45E9-AEA0-4E79C739E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FB0A8E4-7AB3-4B47-BA85-25737A193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8371D12-ED30-4E5A-B7CA-42971FEF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696B3494-9D5E-44A4-B61B-A34C7736E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214F044-7995-4BD8-BC52-57F3BFA01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F5C946B-DADA-B12D-7AB2-0E3AD42D0035}"/>
              </a:ext>
            </a:extLst>
          </p:cNvPr>
          <p:cNvSpPr txBox="1"/>
          <p:nvPr/>
        </p:nvSpPr>
        <p:spPr>
          <a:xfrm>
            <a:off x="-656" y="546270"/>
            <a:ext cx="5951501" cy="480927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Collaborative </a:t>
            </a:r>
            <a:r>
              <a:rPr lang="en-US" sz="4800" dirty="0">
                <a:solidFill>
                  <a:schemeClr val="bg1"/>
                </a:solidFill>
                <a:latin typeface="+mj-lt"/>
                <a:ea typeface="+mj-ea"/>
                <a:cs typeface="+mj-cs"/>
              </a:rPr>
              <a:t>Based  </a:t>
            </a:r>
            <a:endParaRPr lang="en-US" dirty="0">
              <a:solidFill>
                <a:schemeClr val="bg1"/>
              </a:solidFill>
              <a:latin typeface="+mj-lt"/>
              <a:ea typeface="+mj-ea"/>
              <a:cs typeface="+mj-cs"/>
            </a:endParaRPr>
          </a:p>
          <a:p>
            <a:pPr algn="ctr">
              <a:lnSpc>
                <a:spcPct val="90000"/>
              </a:lnSpc>
              <a:spcBef>
                <a:spcPct val="0"/>
              </a:spcBef>
              <a:spcAft>
                <a:spcPts val="600"/>
              </a:spcAft>
            </a:pPr>
            <a:r>
              <a:rPr lang="en-US" sz="4800" kern="1200" dirty="0">
                <a:solidFill>
                  <a:schemeClr val="bg1"/>
                </a:solidFill>
                <a:latin typeface="+mj-lt"/>
                <a:ea typeface="+mj-ea"/>
                <a:cs typeface="+mj-cs"/>
              </a:rPr>
              <a:t>Recommendation System</a:t>
            </a:r>
            <a:endParaRPr lang="en-US" dirty="0">
              <a:solidFill>
                <a:schemeClr val="bg1"/>
              </a:solidFill>
              <a:ea typeface="+mj-ea"/>
              <a:cs typeface="+mj-cs"/>
            </a:endParaRPr>
          </a:p>
        </p:txBody>
      </p:sp>
      <p:sp>
        <p:nvSpPr>
          <p:cNvPr id="52" name="Rectangle 51">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54">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85AC4472-E842-4CF4-BD50-983305EDB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61" name="Straight Connector 60">
              <a:extLst>
                <a:ext uri="{FF2B5EF4-FFF2-40B4-BE49-F238E27FC236}">
                  <a16:creationId xmlns:a16="http://schemas.microsoft.com/office/drawing/2014/main" id="{C2EE92C3-E117-4FC2-A305-586C89CA7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6FE6FB-7083-4B79-B1FD-B08855376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5D4DA-BEE4-4C4F-9CA9-0D068AAB8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EB1644A-A3F6-44EF-AC1D-F2CB55C9F6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9" name="Straight Connector 68">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5" descr="Text&#10;&#10;Description automatically generated">
            <a:extLst>
              <a:ext uri="{FF2B5EF4-FFF2-40B4-BE49-F238E27FC236}">
                <a16:creationId xmlns:a16="http://schemas.microsoft.com/office/drawing/2014/main" id="{68E17FEB-B8C3-3539-A2E7-B9AB52765B17}"/>
              </a:ext>
            </a:extLst>
          </p:cNvPr>
          <p:cNvPicPr>
            <a:picLocks noChangeAspect="1"/>
          </p:cNvPicPr>
          <p:nvPr/>
        </p:nvPicPr>
        <p:blipFill rotWithShape="1">
          <a:blip r:embed="rId2"/>
          <a:srcRect t="6793" r="-4" b="21937"/>
          <a:stretch/>
        </p:blipFill>
        <p:spPr>
          <a:xfrm>
            <a:off x="5982289" y="594155"/>
            <a:ext cx="6070718" cy="3059566"/>
          </a:xfrm>
          <a:prstGeom prst="rect">
            <a:avLst/>
          </a:prstGeom>
        </p:spPr>
      </p:pic>
      <p:grpSp>
        <p:nvGrpSpPr>
          <p:cNvPr id="74" name="Group 73">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75" name="Straight Connector 74">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0" name="Picture 11" descr="Graphical user interface, text, application, Word&#10;&#10;Description automatically generated">
            <a:extLst>
              <a:ext uri="{FF2B5EF4-FFF2-40B4-BE49-F238E27FC236}">
                <a16:creationId xmlns:a16="http://schemas.microsoft.com/office/drawing/2014/main" id="{3C8EB135-EF78-6C99-AD95-EC4EF5060B57}"/>
              </a:ext>
            </a:extLst>
          </p:cNvPr>
          <p:cNvPicPr>
            <a:picLocks noChangeAspect="1"/>
          </p:cNvPicPr>
          <p:nvPr/>
        </p:nvPicPr>
        <p:blipFill>
          <a:blip r:embed="rId3"/>
          <a:stretch>
            <a:fillRect/>
          </a:stretch>
        </p:blipFill>
        <p:spPr>
          <a:xfrm>
            <a:off x="6678613" y="4125442"/>
            <a:ext cx="3698404" cy="1100078"/>
          </a:xfrm>
          <a:prstGeom prst="rect">
            <a:avLst/>
          </a:prstGeom>
        </p:spPr>
      </p:pic>
    </p:spTree>
    <p:extLst>
      <p:ext uri="{BB962C8B-B14F-4D97-AF65-F5344CB8AC3E}">
        <p14:creationId xmlns:p14="http://schemas.microsoft.com/office/powerpoint/2010/main" val="4042380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28AB5A5-92EF-47F0-9E96-412D387F1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5" name="Oval 44">
              <a:extLst>
                <a:ext uri="{FF2B5EF4-FFF2-40B4-BE49-F238E27FC236}">
                  <a16:creationId xmlns:a16="http://schemas.microsoft.com/office/drawing/2014/main" id="{9E6CCAAB-E7CF-464D-9B87-E774E5C16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F66F558-A699-45E9-AEA0-4E79C739E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FB0A8E4-7AB3-4B47-BA85-25737A193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8371D12-ED30-4E5A-B7CA-42971FEF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696B3494-9D5E-44A4-B61B-A34C7736E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214F044-7995-4BD8-BC52-57F3BFA01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F5C946B-DADA-B12D-7AB2-0E3AD42D0035}"/>
              </a:ext>
            </a:extLst>
          </p:cNvPr>
          <p:cNvSpPr txBox="1"/>
          <p:nvPr/>
        </p:nvSpPr>
        <p:spPr>
          <a:xfrm>
            <a:off x="234529" y="1581084"/>
            <a:ext cx="5895058" cy="2702018"/>
          </a:xfrm>
          <a:prstGeom prst="rect">
            <a:avLst/>
          </a:prstGeom>
          <a:noFill/>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dirty="0">
                <a:solidFill>
                  <a:schemeClr val="bg1"/>
                </a:solidFill>
                <a:latin typeface="+mj-lt"/>
                <a:ea typeface="+mj-ea"/>
                <a:cs typeface="+mj-cs"/>
              </a:rPr>
              <a:t>Content Based </a:t>
            </a:r>
            <a:r>
              <a:rPr lang="en-US" sz="4800" kern="1200" dirty="0">
                <a:solidFill>
                  <a:schemeClr val="bg1"/>
                </a:solidFill>
                <a:latin typeface="+mj-lt"/>
                <a:ea typeface="+mj-ea"/>
                <a:cs typeface="+mj-cs"/>
              </a:rPr>
              <a:t>Recommendation System</a:t>
            </a:r>
          </a:p>
        </p:txBody>
      </p:sp>
      <p:sp>
        <p:nvSpPr>
          <p:cNvPr id="52" name="Rectangle 51">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54">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85AC4472-E842-4CF4-BD50-983305EDB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61" name="Straight Connector 60">
              <a:extLst>
                <a:ext uri="{FF2B5EF4-FFF2-40B4-BE49-F238E27FC236}">
                  <a16:creationId xmlns:a16="http://schemas.microsoft.com/office/drawing/2014/main" id="{C2EE92C3-E117-4FC2-A305-586C89CA7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6FE6FB-7083-4B79-B1FD-B08855376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5D4DA-BEE4-4C4F-9CA9-0D068AAB8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EB1644A-A3F6-44EF-AC1D-F2CB55C9F6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9" name="Straight Connector 68">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75" name="Straight Connector 74">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2" name="Picture 2" descr="Graphical user interface, text, application, email&#10;&#10;Description automatically generated">
            <a:extLst>
              <a:ext uri="{FF2B5EF4-FFF2-40B4-BE49-F238E27FC236}">
                <a16:creationId xmlns:a16="http://schemas.microsoft.com/office/drawing/2014/main" id="{C1BF7633-9FEE-44C8-AC94-1ED2E506AB62}"/>
              </a:ext>
            </a:extLst>
          </p:cNvPr>
          <p:cNvPicPr>
            <a:picLocks noChangeAspect="1"/>
          </p:cNvPicPr>
          <p:nvPr/>
        </p:nvPicPr>
        <p:blipFill>
          <a:blip r:embed="rId2"/>
          <a:stretch>
            <a:fillRect/>
          </a:stretch>
        </p:blipFill>
        <p:spPr>
          <a:xfrm>
            <a:off x="5175956" y="760493"/>
            <a:ext cx="6873051" cy="2627679"/>
          </a:xfrm>
          <a:prstGeom prst="rect">
            <a:avLst/>
          </a:prstGeom>
        </p:spPr>
      </p:pic>
      <p:pic>
        <p:nvPicPr>
          <p:cNvPr id="3" name="Picture 3">
            <a:extLst>
              <a:ext uri="{FF2B5EF4-FFF2-40B4-BE49-F238E27FC236}">
                <a16:creationId xmlns:a16="http://schemas.microsoft.com/office/drawing/2014/main" id="{DD17A06B-C9AA-18DA-0CC7-753DB6C94740}"/>
              </a:ext>
            </a:extLst>
          </p:cNvPr>
          <p:cNvPicPr>
            <a:picLocks noChangeAspect="1"/>
          </p:cNvPicPr>
          <p:nvPr/>
        </p:nvPicPr>
        <p:blipFill>
          <a:blip r:embed="rId3"/>
          <a:stretch>
            <a:fillRect/>
          </a:stretch>
        </p:blipFill>
        <p:spPr>
          <a:xfrm>
            <a:off x="6982062" y="3695524"/>
            <a:ext cx="2846916" cy="586434"/>
          </a:xfrm>
          <a:prstGeom prst="rect">
            <a:avLst/>
          </a:prstGeom>
        </p:spPr>
      </p:pic>
    </p:spTree>
    <p:extLst>
      <p:ext uri="{BB962C8B-B14F-4D97-AF65-F5344CB8AC3E}">
        <p14:creationId xmlns:p14="http://schemas.microsoft.com/office/powerpoint/2010/main" val="4146642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B23976-93BD-E14D-665A-612DDA1B62BF}"/>
              </a:ext>
            </a:extLst>
          </p:cNvPr>
          <p:cNvSpPr>
            <a:spLocks noGrp="1"/>
          </p:cNvSpPr>
          <p:nvPr>
            <p:ph type="ctrTitle"/>
          </p:nvPr>
        </p:nvSpPr>
        <p:spPr>
          <a:xfrm>
            <a:off x="1524003" y="1999615"/>
            <a:ext cx="9144000" cy="2764028"/>
          </a:xfrm>
        </p:spPr>
        <p:txBody>
          <a:bodyPr anchor="ctr">
            <a:normAutofit/>
          </a:bodyPr>
          <a:lstStyle/>
          <a:p>
            <a:pPr algn="ctr"/>
            <a:r>
              <a:rPr lang="en-US" sz="7200"/>
              <a:t>Problems Faced</a:t>
            </a:r>
          </a:p>
        </p:txBody>
      </p:sp>
      <p:sp>
        <p:nvSpPr>
          <p:cNvPr id="3" name="Subtitle 2">
            <a:extLst>
              <a:ext uri="{FF2B5EF4-FFF2-40B4-BE49-F238E27FC236}">
                <a16:creationId xmlns:a16="http://schemas.microsoft.com/office/drawing/2014/main" id="{E5014655-1845-4175-1537-0CBD2B33281B}"/>
              </a:ext>
            </a:extLst>
          </p:cNvPr>
          <p:cNvSpPr>
            <a:spLocks noGrp="1"/>
          </p:cNvSpPr>
          <p:nvPr>
            <p:ph type="subTitle" idx="1"/>
          </p:nvPr>
        </p:nvSpPr>
        <p:spPr>
          <a:xfrm>
            <a:off x="1966912" y="5645150"/>
            <a:ext cx="8258176" cy="631825"/>
          </a:xfrm>
        </p:spPr>
        <p:txBody>
          <a:bodyPr vert="horz" lIns="91440" tIns="45720" rIns="91440" bIns="45720" rtlCol="0" anchor="ctr">
            <a:normAutofit/>
          </a:bodyPr>
          <a:lstStyle/>
          <a:p>
            <a:pPr algn="ctr"/>
            <a:r>
              <a:rPr lang="en-US" sz="2800" dirty="0"/>
              <a:t>Problems encountered and related solutions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548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8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37046-B529-CCB6-8D34-98A49E078AD3}"/>
              </a:ext>
            </a:extLst>
          </p:cNvPr>
          <p:cNvSpPr txBox="1"/>
          <p:nvPr/>
        </p:nvSpPr>
        <p:spPr>
          <a:xfrm>
            <a:off x="715339"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9600" dirty="0">
                <a:solidFill>
                  <a:srgbClr val="FFFFFF"/>
                </a:solidFill>
                <a:latin typeface="+mj-lt"/>
                <a:ea typeface="+mj-ea"/>
                <a:cs typeface="+mj-cs"/>
              </a:rPr>
              <a:t>1.</a:t>
            </a:r>
            <a:endParaRPr lang="en-US" sz="9600" kern="1200" dirty="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38</a:t>
            </a:fld>
            <a:endParaRPr lang="en-US">
              <a:solidFill>
                <a:srgbClr val="898989"/>
              </a:solidFill>
            </a:endParaRPr>
          </a:p>
        </p:txBody>
      </p:sp>
      <p:sp>
        <p:nvSpPr>
          <p:cNvPr id="2" name="TextBox 1">
            <a:extLst>
              <a:ext uri="{FF2B5EF4-FFF2-40B4-BE49-F238E27FC236}">
                <a16:creationId xmlns:a16="http://schemas.microsoft.com/office/drawing/2014/main" id="{1233F97B-1337-DA7C-EECD-08DA396FC877}"/>
              </a:ext>
            </a:extLst>
          </p:cNvPr>
          <p:cNvSpPr txBox="1"/>
          <p:nvPr/>
        </p:nvSpPr>
        <p:spPr>
          <a:xfrm>
            <a:off x="4065882" y="1271881"/>
            <a:ext cx="780438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 Content Based Recommendation System the movie which don’t have any related movies greater than or equal to 10 cause error(INDEX ERROR) in the app as the recommendation function defined is to filter 10 movies and sort according to scores, To avoid this we could think of variable number of movies to be filtered but this would increase model complexity and time to train , Hence on average 10 is taken for recommendation</a:t>
            </a:r>
            <a:endParaRPr lang="en-US" dirty="0"/>
          </a:p>
        </p:txBody>
      </p:sp>
    </p:spTree>
    <p:extLst>
      <p:ext uri="{BB962C8B-B14F-4D97-AF65-F5344CB8AC3E}">
        <p14:creationId xmlns:p14="http://schemas.microsoft.com/office/powerpoint/2010/main" val="1605136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8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37046-B529-CCB6-8D34-98A49E078AD3}"/>
              </a:ext>
            </a:extLst>
          </p:cNvPr>
          <p:cNvSpPr txBox="1"/>
          <p:nvPr/>
        </p:nvSpPr>
        <p:spPr>
          <a:xfrm>
            <a:off x="715339" y="2074363"/>
            <a:ext cx="2752354" cy="2709275"/>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9600" dirty="0">
                <a:solidFill>
                  <a:srgbClr val="FFFFFF"/>
                </a:solidFill>
                <a:latin typeface="+mj-lt"/>
                <a:ea typeface="+mj-ea"/>
                <a:cs typeface="+mj-cs"/>
              </a:rPr>
              <a:t>2.</a:t>
            </a:r>
            <a:endParaRPr lang="en-US" sz="9600" kern="1200" dirty="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39</a:t>
            </a:fld>
            <a:endParaRPr lang="en-US">
              <a:solidFill>
                <a:srgbClr val="898989"/>
              </a:solidFill>
            </a:endParaRPr>
          </a:p>
        </p:txBody>
      </p:sp>
      <p:sp>
        <p:nvSpPr>
          <p:cNvPr id="2" name="TextBox 1">
            <a:extLst>
              <a:ext uri="{FF2B5EF4-FFF2-40B4-BE49-F238E27FC236}">
                <a16:creationId xmlns:a16="http://schemas.microsoft.com/office/drawing/2014/main" id="{1233F97B-1337-DA7C-EECD-08DA396FC877}"/>
              </a:ext>
            </a:extLst>
          </p:cNvPr>
          <p:cNvSpPr txBox="1"/>
          <p:nvPr/>
        </p:nvSpPr>
        <p:spPr>
          <a:xfrm>
            <a:off x="4065882" y="1271881"/>
            <a:ext cx="780438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Accuracy Score in Collaborative </a:t>
            </a:r>
            <a:r>
              <a:rPr lang="en-US" sz="2400" dirty="0">
                <a:ea typeface="+mn-lt"/>
                <a:cs typeface="+mn-lt"/>
              </a:rPr>
              <a:t>Based Recommendation System is relatively low where Content Based Recommendation System outperformed with score of 97% . Insufficient data , or ineffective data cleaning may be the reasons for less score in Collaborative Based Recommendation System , adding more features and efficient preprocessing may give better result</a:t>
            </a:r>
            <a:endParaRPr lang="en-US" sz="2400" dirty="0"/>
          </a:p>
        </p:txBody>
      </p:sp>
    </p:spTree>
    <p:extLst>
      <p:ext uri="{BB962C8B-B14F-4D97-AF65-F5344CB8AC3E}">
        <p14:creationId xmlns:p14="http://schemas.microsoft.com/office/powerpoint/2010/main" val="2576120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Graph on document with pen">
            <a:extLst>
              <a:ext uri="{FF2B5EF4-FFF2-40B4-BE49-F238E27FC236}">
                <a16:creationId xmlns:a16="http://schemas.microsoft.com/office/drawing/2014/main" id="{258AC14F-D465-DD1D-B38D-AB0FC9CCDF6F}"/>
              </a:ext>
            </a:extLst>
          </p:cNvPr>
          <p:cNvPicPr>
            <a:picLocks noChangeAspect="1"/>
          </p:cNvPicPr>
          <p:nvPr/>
        </p:nvPicPr>
        <p:blipFill rotWithShape="1">
          <a:blip r:embed="rId2">
            <a:alphaModFix/>
          </a:blip>
          <a:srcRect l="11515" r="11513" b="-1"/>
          <a:stretch/>
        </p:blipFill>
        <p:spPr>
          <a:xfrm>
            <a:off x="4283902" y="10"/>
            <a:ext cx="7908098" cy="6857992"/>
          </a:xfrm>
          <a:prstGeom prst="rect">
            <a:avLst/>
          </a:prstGeom>
        </p:spPr>
      </p:pic>
      <p:sp>
        <p:nvSpPr>
          <p:cNvPr id="49" name="Rectangle 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728663" y="1115219"/>
            <a:ext cx="5505449" cy="2387600"/>
          </a:xfrm>
        </p:spPr>
        <p:txBody>
          <a:bodyPr>
            <a:normAutofit/>
          </a:bodyPr>
          <a:lstStyle/>
          <a:p>
            <a:r>
              <a:rPr lang="en-US" sz="5000"/>
              <a:t>DataSet Analysis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728663" y="3902075"/>
            <a:ext cx="7349300" cy="1655762"/>
          </a:xfrm>
        </p:spPr>
        <p:txBody>
          <a:bodyPr vert="horz" lIns="91440" tIns="45720" rIns="91440" bIns="45720" rtlCol="0">
            <a:normAutofit/>
          </a:bodyPr>
          <a:lstStyle/>
          <a:p>
            <a:r>
              <a:rPr lang="en-US" sz="2000"/>
              <a:t>Datacleaning, Datapreprocessing, Exploratory Data Analysis </a:t>
            </a:r>
          </a:p>
        </p:txBody>
      </p:sp>
      <p:cxnSp>
        <p:nvCxnSpPr>
          <p:cNvPr id="50" name="Straight Connector 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7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BDFC29-7DA4-DEE4-6C66-56DCB90699FB}"/>
              </a:ext>
            </a:extLst>
          </p:cNvPr>
          <p:cNvPicPr>
            <a:picLocks noChangeAspect="1"/>
          </p:cNvPicPr>
          <p:nvPr/>
        </p:nvPicPr>
        <p:blipFill rotWithShape="1">
          <a:blip r:embed="rId2"/>
          <a:srcRect t="8366" r="26106" b="725"/>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882D31-A1E0-5519-FA4D-B82F2DF16DD6}"/>
              </a:ext>
            </a:extLst>
          </p:cNvPr>
          <p:cNvSpPr>
            <a:spLocks noGrp="1"/>
          </p:cNvSpPr>
          <p:nvPr>
            <p:ph type="ctrTitle"/>
          </p:nvPr>
        </p:nvSpPr>
        <p:spPr>
          <a:xfrm>
            <a:off x="477981" y="1122363"/>
            <a:ext cx="4023360" cy="3204134"/>
          </a:xfrm>
        </p:spPr>
        <p:txBody>
          <a:bodyPr anchor="b">
            <a:normAutofit/>
          </a:bodyPr>
          <a:lstStyle/>
          <a:p>
            <a:r>
              <a:rPr lang="en-US" sz="4800"/>
              <a:t>Future Scope</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858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28AB5A5-92EF-47F0-9E96-412D387F1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5" name="Oval 44">
              <a:extLst>
                <a:ext uri="{FF2B5EF4-FFF2-40B4-BE49-F238E27FC236}">
                  <a16:creationId xmlns:a16="http://schemas.microsoft.com/office/drawing/2014/main" id="{9E6CCAAB-E7CF-464D-9B87-E774E5C16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F66F558-A699-45E9-AEA0-4E79C739E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FB0A8E4-7AB3-4B47-BA85-25737A193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8371D12-ED30-4E5A-B7CA-42971FEF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696B3494-9D5E-44A4-B61B-A34C7736E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214F044-7995-4BD8-BC52-57F3BFA01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54">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85AC4472-E842-4CF4-BD50-983305EDB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61" name="Straight Connector 60">
              <a:extLst>
                <a:ext uri="{FF2B5EF4-FFF2-40B4-BE49-F238E27FC236}">
                  <a16:creationId xmlns:a16="http://schemas.microsoft.com/office/drawing/2014/main" id="{C2EE92C3-E117-4FC2-A305-586C89CA7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6FE6FB-7083-4B79-B1FD-B08855376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5D4DA-BEE4-4C4F-9CA9-0D068AAB8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EB1644A-A3F6-44EF-AC1D-F2CB55C9F6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9" name="Straight Connector 68">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75" name="Straight Connector 74">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E77732B-07C2-900D-BAB0-E5CB6F44B3A6}"/>
              </a:ext>
            </a:extLst>
          </p:cNvPr>
          <p:cNvSpPr txBox="1"/>
          <p:nvPr/>
        </p:nvSpPr>
        <p:spPr>
          <a:xfrm>
            <a:off x="1533407" y="1618073"/>
            <a:ext cx="9332148" cy="2062103"/>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mn-lt"/>
                <a:cs typeface="+mn-lt"/>
              </a:rPr>
              <a:t>In the foreseeable future, our team will try to add more features , enhance the model's accuracy score by improving the data preprocessing methods and make it more interactive with less problems.</a:t>
            </a:r>
            <a:endParaRPr lang="en-US" sz="3200" dirty="0">
              <a:solidFill>
                <a:schemeClr val="bg1"/>
              </a:solidFill>
            </a:endParaRPr>
          </a:p>
        </p:txBody>
      </p:sp>
    </p:spTree>
    <p:extLst>
      <p:ext uri="{BB962C8B-B14F-4D97-AF65-F5344CB8AC3E}">
        <p14:creationId xmlns:p14="http://schemas.microsoft.com/office/powerpoint/2010/main" val="2487894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838200" y="1174819"/>
            <a:ext cx="4375151" cy="2858363"/>
          </a:xfrm>
        </p:spPr>
        <p:txBody>
          <a:bodyPr>
            <a:normAutofit/>
          </a:bodyPr>
          <a:lstStyle/>
          <a:p>
            <a:r>
              <a:rPr lang="en-US" sz="6700"/>
              <a:t>References</a:t>
            </a:r>
          </a:p>
        </p:txBody>
      </p:sp>
      <p:pic>
        <p:nvPicPr>
          <p:cNvPr id="3" name="Picture 4">
            <a:extLst>
              <a:ext uri="{FF2B5EF4-FFF2-40B4-BE49-F238E27FC236}">
                <a16:creationId xmlns:a16="http://schemas.microsoft.com/office/drawing/2014/main" id="{FEF9CCFA-18BC-C8AC-2F23-CE2C82B2B0D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786" r="17854" b="-2"/>
          <a:stretch/>
        </p:blipFill>
        <p:spPr>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
        <p:nvSpPr>
          <p:cNvPr id="33" name="Freeform: Shape 32">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6B3CC96A-E684-605F-6270-A9B075651078}"/>
              </a:ext>
            </a:extLst>
          </p:cNvPr>
          <p:cNvSpPr txBox="1"/>
          <p:nvPr/>
        </p:nvSpPr>
        <p:spPr>
          <a:xfrm>
            <a:off x="1563511" y="3882437"/>
            <a:ext cx="2743200" cy="317500"/>
          </a:xfrm>
          <a:prstGeom prst="rect">
            <a:avLst/>
          </a:prstGeom>
        </p:spPr>
        <p:txBody>
          <a:bodyPr lIns="91440" tIns="45720" rIns="91440" bIns="45720" anchor="t">
            <a:normAutofit fontScale="92500" lnSpcReduction="20000"/>
          </a:bodyPr>
          <a:lstStyle/>
          <a:p>
            <a:endParaRPr lang="en-US" dirty="0"/>
          </a:p>
        </p:txBody>
      </p:sp>
    </p:spTree>
    <p:extLst>
      <p:ext uri="{BB962C8B-B14F-4D97-AF65-F5344CB8AC3E}">
        <p14:creationId xmlns:p14="http://schemas.microsoft.com/office/powerpoint/2010/main" val="30072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28AB5A5-92EF-47F0-9E96-412D387F1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5" name="Oval 44">
              <a:extLst>
                <a:ext uri="{FF2B5EF4-FFF2-40B4-BE49-F238E27FC236}">
                  <a16:creationId xmlns:a16="http://schemas.microsoft.com/office/drawing/2014/main" id="{9E6CCAAB-E7CF-464D-9B87-E774E5C16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F66F558-A699-45E9-AEA0-4E79C739E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FB0A8E4-7AB3-4B47-BA85-25737A193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8371D12-ED30-4E5A-B7CA-42971FEF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696B3494-9D5E-44A4-B61B-A34C7736E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214F044-7995-4BD8-BC52-57F3BFA01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54">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85AC4472-E842-4CF4-BD50-983305EDB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61" name="Straight Connector 60">
              <a:extLst>
                <a:ext uri="{FF2B5EF4-FFF2-40B4-BE49-F238E27FC236}">
                  <a16:creationId xmlns:a16="http://schemas.microsoft.com/office/drawing/2014/main" id="{C2EE92C3-E117-4FC2-A305-586C89CA7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6FE6FB-7083-4B79-B1FD-B08855376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5D4DA-BEE4-4C4F-9CA9-0D068AAB8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EB1644A-A3F6-44EF-AC1D-F2CB55C9F6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9" name="Straight Connector 68">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75" name="Straight Connector 74">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E77732B-07C2-900D-BAB0-E5CB6F44B3A6}"/>
              </a:ext>
            </a:extLst>
          </p:cNvPr>
          <p:cNvSpPr txBox="1"/>
          <p:nvPr/>
        </p:nvSpPr>
        <p:spPr>
          <a:xfrm>
            <a:off x="1495777" y="827851"/>
            <a:ext cx="9332148" cy="501675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mn-lt"/>
                <a:cs typeface="+mn-lt"/>
                <a:hlinkClick r:id="rId2">
                  <a:extLst>
                    <a:ext uri="{A12FA001-AC4F-418D-AE19-62706E023703}">
                      <ahyp:hlinkClr xmlns:ahyp="http://schemas.microsoft.com/office/drawing/2018/hyperlinkcolor" val="tx"/>
                    </a:ext>
                  </a:extLst>
                </a:hlinkClick>
              </a:rPr>
              <a:t>Similarity Based Collaborative Filtering Model for Movie Recommendation Systems | IEEE Conference Publication | IEEE Xplore</a:t>
            </a:r>
            <a:endParaRPr lang="en-US" sz="2400">
              <a:solidFill>
                <a:schemeClr val="bg1"/>
              </a:solidFill>
            </a:endParaRPr>
          </a:p>
          <a:p>
            <a:endParaRPr lang="en-US" sz="2400" dirty="0">
              <a:solidFill>
                <a:schemeClr val="bg1"/>
              </a:solidFill>
              <a:ea typeface="+mn-lt"/>
              <a:cs typeface="+mn-lt"/>
            </a:endParaRPr>
          </a:p>
          <a:p>
            <a:r>
              <a:rPr lang="en-US" sz="2400" dirty="0">
                <a:solidFill>
                  <a:schemeClr val="bg1"/>
                </a:solidFill>
                <a:ea typeface="+mn-lt"/>
                <a:cs typeface="+mn-lt"/>
                <a:hlinkClick r:id="rId3">
                  <a:extLst>
                    <a:ext uri="{A12FA001-AC4F-418D-AE19-62706E023703}">
                      <ahyp:hlinkClr xmlns:ahyp="http://schemas.microsoft.com/office/drawing/2018/hyperlinkcolor" val="tx"/>
                    </a:ext>
                  </a:extLst>
                </a:hlinkClick>
              </a:rPr>
              <a:t>Evaluation Metrics for Recommender Systems | by Claire Longo | Towards Data Science</a:t>
            </a:r>
            <a:endParaRPr lang="en-US" sz="2400">
              <a:solidFill>
                <a:schemeClr val="bg1"/>
              </a:solidFill>
              <a:ea typeface="+mn-lt"/>
              <a:cs typeface="+mn-lt"/>
            </a:endParaRPr>
          </a:p>
          <a:p>
            <a:endParaRPr lang="en-US" sz="2400" dirty="0">
              <a:solidFill>
                <a:schemeClr val="bg1"/>
              </a:solidFill>
              <a:ea typeface="+mn-lt"/>
              <a:cs typeface="+mn-lt"/>
            </a:endParaRPr>
          </a:p>
          <a:p>
            <a:r>
              <a:rPr lang="en-US" sz="2400" dirty="0">
                <a:solidFill>
                  <a:schemeClr val="bg1"/>
                </a:solidFill>
                <a:ea typeface="+mn-lt"/>
                <a:cs typeface="+mn-lt"/>
                <a:hlinkClick r:id="rId4">
                  <a:extLst>
                    <a:ext uri="{A12FA001-AC4F-418D-AE19-62706E023703}">
                      <ahyp:hlinkClr xmlns:ahyp="http://schemas.microsoft.com/office/drawing/2018/hyperlinkcolor" val="tx"/>
                    </a:ext>
                  </a:extLst>
                </a:hlinkClick>
              </a:rPr>
              <a:t>Enhanced Content-Based Filtering Using Diverse Collaborative Prediction for Movie Recommendation | IEEE Conference Publication | IEEE Xplore</a:t>
            </a:r>
            <a:endParaRPr lang="en-US">
              <a:solidFill>
                <a:schemeClr val="bg1"/>
              </a:solidFill>
              <a:hlinkClick r:id="" action="ppaction://noaction">
                <a:extLst>
                  <a:ext uri="{A12FA001-AC4F-418D-AE19-62706E023703}">
                    <ahyp:hlinkClr xmlns:ahyp="http://schemas.microsoft.com/office/drawing/2018/hyperlinkcolor" val="tx"/>
                  </a:ext>
                </a:extLst>
              </a:hlinkClick>
            </a:endParaRPr>
          </a:p>
          <a:p>
            <a:endParaRPr lang="en-US" sz="2400" dirty="0">
              <a:solidFill>
                <a:schemeClr val="bg1"/>
              </a:solidFill>
              <a:ea typeface="+mn-lt"/>
              <a:cs typeface="+mn-lt"/>
            </a:endParaRPr>
          </a:p>
          <a:p>
            <a:r>
              <a:rPr lang="en-US" sz="2400" dirty="0">
                <a:solidFill>
                  <a:schemeClr val="bg1"/>
                </a:solidFill>
                <a:ea typeface="+mn-lt"/>
                <a:cs typeface="+mn-lt"/>
                <a:hlinkClick r:id="rId5">
                  <a:extLst>
                    <a:ext uri="{A12FA001-AC4F-418D-AE19-62706E023703}">
                      <ahyp:hlinkClr xmlns:ahyp="http://schemas.microsoft.com/office/drawing/2018/hyperlinkcolor" val="tx"/>
                    </a:ext>
                  </a:extLst>
                </a:hlinkClick>
              </a:rPr>
              <a:t>How to Build a Movie Recommendation System | by Ramya Vidiyala | Towards Data Science</a:t>
            </a:r>
            <a:endParaRPr lang="en-US" sz="2400">
              <a:solidFill>
                <a:schemeClr val="bg1"/>
              </a:solidFill>
              <a:hlinkClick r:id="" action="ppaction://noaction">
                <a:extLst>
                  <a:ext uri="{A12FA001-AC4F-418D-AE19-62706E023703}">
                    <ahyp:hlinkClr xmlns:ahyp="http://schemas.microsoft.com/office/drawing/2018/hyperlinkcolor" val="tx"/>
                  </a:ext>
                </a:extLst>
              </a:hlinkClick>
            </a:endParaRPr>
          </a:p>
          <a:p>
            <a:endParaRPr lang="en-US" sz="3200" dirty="0"/>
          </a:p>
        </p:txBody>
      </p:sp>
    </p:spTree>
    <p:extLst>
      <p:ext uri="{BB962C8B-B14F-4D97-AF65-F5344CB8AC3E}">
        <p14:creationId xmlns:p14="http://schemas.microsoft.com/office/powerpoint/2010/main" val="1237198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7C64D2-24F0-A092-E514-0EAFCE217A57}"/>
              </a:ext>
            </a:extLst>
          </p:cNvPr>
          <p:cNvPicPr>
            <a:picLocks noChangeAspect="1"/>
          </p:cNvPicPr>
          <p:nvPr/>
        </p:nvPicPr>
        <p:blipFill rotWithShape="1">
          <a:blip r:embed="rId2">
            <a:alphaModFix amt="35000"/>
          </a:blip>
          <a:srcRect t="25000" r="-2" b="-2"/>
          <a:stretch/>
        </p:blipFill>
        <p:spPr>
          <a:xfrm>
            <a:off x="20" y="10"/>
            <a:ext cx="12191980" cy="6857990"/>
          </a:xfrm>
          <a:prstGeom prst="rect">
            <a:avLst/>
          </a:prstGeom>
        </p:spPr>
      </p:pic>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838200" y="365125"/>
            <a:ext cx="10515600" cy="1325563"/>
          </a:xfrm>
        </p:spPr>
        <p:txBody>
          <a:bodyPr>
            <a:normAutofit/>
          </a:bodyPr>
          <a:lstStyle/>
          <a:p>
            <a:r>
              <a:rPr lang="en-US">
                <a:solidFill>
                  <a:srgbClr val="FFFFFF"/>
                </a:solidFill>
              </a:rPr>
              <a:t>Timeline </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a:xfrm>
            <a:off x="8610600" y="6356350"/>
            <a:ext cx="2743200" cy="365125"/>
          </a:xfrm>
        </p:spPr>
        <p:txBody>
          <a:bodyPr>
            <a:normAutofit/>
          </a:bodyPr>
          <a:lstStyle/>
          <a:p>
            <a:pPr>
              <a:spcAft>
                <a:spcPts val="600"/>
              </a:spcAft>
            </a:pPr>
            <a:fld id="{294A09A9-5501-47C1-A89A-A340965A2BE2}" type="slidenum">
              <a:rPr lang="en-US">
                <a:solidFill>
                  <a:srgbClr val="FFFFFF"/>
                </a:solidFill>
              </a:rPr>
              <a:pPr>
                <a:spcAft>
                  <a:spcPts val="600"/>
                </a:spcAft>
              </a:pPr>
              <a:t>44</a:t>
            </a:fld>
            <a:endParaRPr lang="en-US">
              <a:solidFill>
                <a:srgbClr val="FFFFFF"/>
              </a:solidFill>
            </a:endParaRPr>
          </a:p>
        </p:txBody>
      </p:sp>
      <p:graphicFrame>
        <p:nvGraphicFramePr>
          <p:cNvPr id="8" name="Diagram 2" descr="SmartArt graphic">
            <a:extLst>
              <a:ext uri="{FF2B5EF4-FFF2-40B4-BE49-F238E27FC236}">
                <a16:creationId xmlns:a16="http://schemas.microsoft.com/office/drawing/2014/main" id="{3E250B81-DC32-D26A-5AC9-5E2674308ADC}"/>
              </a:ext>
            </a:extLst>
          </p:cNvPr>
          <p:cNvGraphicFramePr/>
          <p:nvPr>
            <p:extLst>
              <p:ext uri="{D42A27DB-BD31-4B8C-83A1-F6EECF244321}">
                <p14:modId xmlns:p14="http://schemas.microsoft.com/office/powerpoint/2010/main" val="36197601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249840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838200" y="1195697"/>
            <a:ext cx="3200400" cy="4238118"/>
          </a:xfrm>
        </p:spPr>
        <p:txBody>
          <a:bodyPr vert="horz" lIns="91440" tIns="45720" rIns="91440" bIns="45720" rtlCol="0" anchor="ctr">
            <a:normAutofit/>
          </a:bodyPr>
          <a:lstStyle/>
          <a:p>
            <a:r>
              <a:rPr lang="en-US" sz="4400" kern="1200">
                <a:solidFill>
                  <a:schemeClr val="bg1"/>
                </a:solidFill>
                <a:latin typeface="+mj-lt"/>
                <a:ea typeface="+mj-ea"/>
                <a:cs typeface="+mj-cs"/>
              </a:rPr>
              <a:t>Summary </a:t>
            </a:r>
          </a:p>
        </p:txBody>
      </p:sp>
      <p:grpSp>
        <p:nvGrpSpPr>
          <p:cNvPr id="16"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7" name="Freeform: Shape 16">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Oval 19">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5" name="Freeform: Shape 24">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5714370" y="2374203"/>
            <a:ext cx="5578334" cy="1960271"/>
          </a:xfrm>
        </p:spPr>
        <p:txBody>
          <a:bodyPr vert="horz" lIns="91440" tIns="45720" rIns="91440" bIns="45720" rtlCol="0" anchor="t">
            <a:normAutofit/>
          </a:bodyPr>
          <a:lstStyle/>
          <a:p>
            <a:pPr defTabSz="521208">
              <a:spcBef>
                <a:spcPts val="570"/>
              </a:spcBef>
            </a:pPr>
            <a:endParaRPr lang="en-US" sz="1368" kern="1200">
              <a:solidFill>
                <a:schemeClr val="bg1"/>
              </a:solidFill>
              <a:latin typeface="+mn-lt"/>
              <a:ea typeface="+mn-ea"/>
              <a:cs typeface="+mn-cs"/>
            </a:endParaRPr>
          </a:p>
          <a:p>
            <a:endParaRPr lang="en-US" dirty="0"/>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870382" y="4486608"/>
            <a:ext cx="915358" cy="208278"/>
          </a:xfrm>
        </p:spPr>
        <p:txBody>
          <a:bodyPr/>
          <a:lstStyle/>
          <a:p>
            <a:pPr defTabSz="521208">
              <a:spcAft>
                <a:spcPts val="600"/>
              </a:spcAft>
            </a:pPr>
            <a:fld id="{294A09A9-5501-47C1-A89A-A340965A2BE2}" type="slidenum">
              <a:rPr lang="en-US" sz="684" kern="1200">
                <a:solidFill>
                  <a:schemeClr val="accent3"/>
                </a:solidFill>
                <a:latin typeface="+mn-lt"/>
                <a:ea typeface="+mn-ea"/>
                <a:cs typeface="+mn-cs"/>
              </a:rPr>
              <a:pPr defTabSz="521208">
                <a:spcAft>
                  <a:spcPts val="600"/>
                </a:spcAft>
              </a:pPr>
              <a:t>45</a:t>
            </a:fld>
            <a:endParaRPr lang="en-US"/>
          </a:p>
        </p:txBody>
      </p:sp>
      <p:sp>
        <p:nvSpPr>
          <p:cNvPr id="7" name="TextBox 6">
            <a:extLst>
              <a:ext uri="{FF2B5EF4-FFF2-40B4-BE49-F238E27FC236}">
                <a16:creationId xmlns:a16="http://schemas.microsoft.com/office/drawing/2014/main" id="{AAC804CD-6A1E-0E13-68C2-F36DCC76B332}"/>
              </a:ext>
            </a:extLst>
          </p:cNvPr>
          <p:cNvSpPr txBox="1"/>
          <p:nvPr/>
        </p:nvSpPr>
        <p:spPr>
          <a:xfrm>
            <a:off x="5484139" y="2139002"/>
            <a:ext cx="6034898" cy="23379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21208">
              <a:spcAft>
                <a:spcPts val="600"/>
              </a:spcAft>
            </a:pPr>
            <a:r>
              <a:rPr lang="en-IN" sz="2050" kern="1200" dirty="0">
                <a:latin typeface="Calibri"/>
                <a:ea typeface="+mn-ea"/>
                <a:cs typeface="+mn-cs"/>
              </a:rPr>
              <a:t>The project is expected to be a valuable contribution to the field of recommender systems. The system will be able to recommend movies to users based on their past ratings and preferences, which will help users to discover new movies that they are likely to enjoy. The project is also</a:t>
            </a:r>
            <a:r>
              <a:rPr lang="en-IN" sz="2050" dirty="0">
                <a:latin typeface="Calibri"/>
              </a:rPr>
              <a:t> </a:t>
            </a:r>
            <a:r>
              <a:rPr lang="en-IN" sz="2050" kern="1200" dirty="0">
                <a:latin typeface="Calibri"/>
                <a:ea typeface="+mn-ea"/>
                <a:cs typeface="+mn-cs"/>
              </a:rPr>
              <a:t>a valuable learning experience for the team members.</a:t>
            </a:r>
            <a:r>
              <a:rPr lang="en-US" sz="2250" kern="1200" dirty="0">
                <a:latin typeface="Calibri"/>
                <a:ea typeface="+mn-ea"/>
                <a:cs typeface="Calibri"/>
              </a:rPr>
              <a:t> </a:t>
            </a:r>
            <a:endParaRPr lang="en-US" sz="2250" dirty="0"/>
          </a:p>
        </p:txBody>
      </p:sp>
    </p:spTree>
    <p:extLst>
      <p:ext uri="{BB962C8B-B14F-4D97-AF65-F5344CB8AC3E}">
        <p14:creationId xmlns:p14="http://schemas.microsoft.com/office/powerpoint/2010/main" val="445070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0B6CC640-0DD8-4721-B15B-253174AFB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4572000" cy="6858001"/>
            <a:chOff x="7620000" y="-1"/>
            <a:chExt cx="4572000" cy="6858001"/>
          </a:xfrm>
          <a:effectLst>
            <a:outerShdw blurRad="381000" dist="152400" dir="10800000" algn="ctr" rotWithShape="0">
              <a:srgbClr val="000000">
                <a:alpha val="10000"/>
              </a:srgbClr>
            </a:outerShdw>
          </a:effectLst>
        </p:grpSpPr>
        <p:grpSp>
          <p:nvGrpSpPr>
            <p:cNvPr id="44" name="Group 43">
              <a:extLst>
                <a:ext uri="{FF2B5EF4-FFF2-40B4-BE49-F238E27FC236}">
                  <a16:creationId xmlns:a16="http://schemas.microsoft.com/office/drawing/2014/main" id="{DDF34E42-D1FE-4B5D-86BB-13073AC39A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48" name="Freeform: Shape 47">
                <a:extLst>
                  <a:ext uri="{FF2B5EF4-FFF2-40B4-BE49-F238E27FC236}">
                    <a16:creationId xmlns:a16="http://schemas.microsoft.com/office/drawing/2014/main" id="{A8932BF5-C4A0-4FCB-BDA5-43B4B8707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CF3E13B6-EE2F-4F85-BD02-171953A80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5" name="Group 44">
              <a:extLst>
                <a:ext uri="{FF2B5EF4-FFF2-40B4-BE49-F238E27FC236}">
                  <a16:creationId xmlns:a16="http://schemas.microsoft.com/office/drawing/2014/main" id="{47F50E3A-159C-47E4-95D9-6CB23AE21B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46" name="Freeform: Shape 45">
                <a:extLst>
                  <a:ext uri="{FF2B5EF4-FFF2-40B4-BE49-F238E27FC236}">
                    <a16:creationId xmlns:a16="http://schemas.microsoft.com/office/drawing/2014/main" id="{7283F107-CFFF-46A6-92CA-C482348BB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281A41DC-38A5-4D78-915B-B7DB869D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6" name="Graphic 5" descr="Handshake">
            <a:extLst>
              <a:ext uri="{FF2B5EF4-FFF2-40B4-BE49-F238E27FC236}">
                <a16:creationId xmlns:a16="http://schemas.microsoft.com/office/drawing/2014/main" id="{188B8093-BDAF-1D70-942B-0BBDFD3D08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9025" y="2129660"/>
            <a:ext cx="2663825" cy="2663825"/>
          </a:xfrm>
          <a:prstGeom prst="rect">
            <a:avLst/>
          </a:prstGeom>
        </p:spPr>
      </p:pic>
      <p:sp>
        <p:nvSpPr>
          <p:cNvPr id="5" name="TextBox 4">
            <a:extLst>
              <a:ext uri="{FF2B5EF4-FFF2-40B4-BE49-F238E27FC236}">
                <a16:creationId xmlns:a16="http://schemas.microsoft.com/office/drawing/2014/main" id="{88662F81-F3BD-18F1-02B4-31B92BB14591}"/>
              </a:ext>
            </a:extLst>
          </p:cNvPr>
          <p:cNvSpPr txBox="1"/>
          <p:nvPr/>
        </p:nvSpPr>
        <p:spPr>
          <a:xfrm>
            <a:off x="244592" y="997185"/>
            <a:ext cx="237066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chemeClr val="bg1"/>
                </a:solidFill>
              </a:rPr>
              <a:t>WE</a:t>
            </a:r>
            <a:r>
              <a:rPr lang="en-US" b="1" dirty="0">
                <a:solidFill>
                  <a:schemeClr val="bg1"/>
                </a:solidFill>
              </a:rPr>
              <a:t> </a:t>
            </a:r>
          </a:p>
        </p:txBody>
      </p:sp>
      <p:sp>
        <p:nvSpPr>
          <p:cNvPr id="8" name="Content Placeholder 2">
            <a:extLst>
              <a:ext uri="{FF2B5EF4-FFF2-40B4-BE49-F238E27FC236}">
                <a16:creationId xmlns:a16="http://schemas.microsoft.com/office/drawing/2014/main" id="{248AF6B1-6E09-78F4-97BD-A92E657E065E}"/>
              </a:ext>
            </a:extLst>
          </p:cNvPr>
          <p:cNvSpPr>
            <a:spLocks noGrp="1"/>
          </p:cNvSpPr>
          <p:nvPr>
            <p:ph type="subTitle" idx="1"/>
          </p:nvPr>
        </p:nvSpPr>
        <p:spPr>
          <a:xfrm>
            <a:off x="245569" y="1711150"/>
            <a:ext cx="7772498" cy="2670552"/>
          </a:xfrm>
        </p:spPr>
        <p:txBody>
          <a:bodyPr vert="horz" lIns="91440" tIns="45720" rIns="91440" bIns="45720" rtlCol="0" anchor="t">
            <a:noAutofit/>
          </a:bodyPr>
          <a:lstStyle/>
          <a:p>
            <a:pPr marL="285750" indent="-285750">
              <a:lnSpc>
                <a:spcPct val="150000"/>
              </a:lnSpc>
              <a:spcBef>
                <a:spcPts val="0"/>
              </a:spcBef>
              <a:buFont typeface="Arial,Sans-Serif"/>
              <a:buChar char="•"/>
            </a:pPr>
            <a:r>
              <a:rPr lang="en-US" sz="2000" dirty="0">
                <a:solidFill>
                  <a:schemeClr val="bg1"/>
                </a:solidFill>
                <a:latin typeface="Arial"/>
                <a:cs typeface="Arial"/>
              </a:rPr>
              <a:t>Project manager: @ </a:t>
            </a:r>
            <a:r>
              <a:rPr lang="en-US" sz="2000" b="1" err="1">
                <a:solidFill>
                  <a:schemeClr val="bg1"/>
                </a:solidFill>
                <a:latin typeface="Arial"/>
                <a:cs typeface="Arial"/>
              </a:rPr>
              <a:t>Koukuntla</a:t>
            </a:r>
            <a:r>
              <a:rPr lang="en-US" sz="2000" b="1" dirty="0">
                <a:solidFill>
                  <a:schemeClr val="bg1"/>
                </a:solidFill>
                <a:latin typeface="Arial"/>
                <a:cs typeface="Arial"/>
              </a:rPr>
              <a:t> Komal Reddy</a:t>
            </a:r>
            <a:endParaRPr lang="en-US" sz="2000" dirty="0">
              <a:solidFill>
                <a:schemeClr val="bg1"/>
              </a:solidFill>
              <a:latin typeface="Arial"/>
              <a:cs typeface="Arial"/>
            </a:endParaRPr>
          </a:p>
          <a:p>
            <a:pPr marL="285750" indent="-285750">
              <a:lnSpc>
                <a:spcPct val="150000"/>
              </a:lnSpc>
              <a:spcBef>
                <a:spcPts val="0"/>
              </a:spcBef>
              <a:buFont typeface="Arial,Sans-Serif"/>
              <a:buChar char="•"/>
            </a:pPr>
            <a:r>
              <a:rPr lang="en-US" sz="2000" dirty="0">
                <a:solidFill>
                  <a:schemeClr val="bg1"/>
                </a:solidFill>
                <a:latin typeface="Arial"/>
                <a:cs typeface="Arial"/>
              </a:rPr>
              <a:t>Data scientist: @ </a:t>
            </a:r>
            <a:r>
              <a:rPr lang="en-US" sz="2000" b="1" err="1">
                <a:solidFill>
                  <a:schemeClr val="bg1"/>
                </a:solidFill>
                <a:latin typeface="Arial"/>
                <a:cs typeface="Arial"/>
              </a:rPr>
              <a:t>Koppaka</a:t>
            </a:r>
            <a:r>
              <a:rPr lang="en-US" sz="2000" b="1" dirty="0">
                <a:solidFill>
                  <a:schemeClr val="bg1"/>
                </a:solidFill>
                <a:latin typeface="Arial"/>
                <a:cs typeface="Arial"/>
              </a:rPr>
              <a:t> Yeswanth</a:t>
            </a:r>
            <a:r>
              <a:rPr lang="en-US" sz="2000" dirty="0">
                <a:solidFill>
                  <a:schemeClr val="bg1"/>
                </a:solidFill>
                <a:latin typeface="Arial"/>
                <a:cs typeface="Arial"/>
              </a:rPr>
              <a:t> </a:t>
            </a:r>
          </a:p>
          <a:p>
            <a:pPr marL="285750" indent="-285750">
              <a:lnSpc>
                <a:spcPct val="150000"/>
              </a:lnSpc>
              <a:spcBef>
                <a:spcPts val="0"/>
              </a:spcBef>
              <a:buFont typeface="Arial,Sans-Serif"/>
              <a:buChar char="•"/>
            </a:pPr>
            <a:r>
              <a:rPr lang="en-US" sz="2000" dirty="0">
                <a:solidFill>
                  <a:schemeClr val="bg1"/>
                </a:solidFill>
                <a:latin typeface="Arial"/>
                <a:cs typeface="Arial"/>
              </a:rPr>
              <a:t>Software engineer: @ </a:t>
            </a:r>
            <a:r>
              <a:rPr lang="en-US" sz="2000" b="1" err="1">
                <a:solidFill>
                  <a:schemeClr val="bg1"/>
                </a:solidFill>
                <a:latin typeface="Arial"/>
                <a:cs typeface="Arial"/>
              </a:rPr>
              <a:t>Chalumuri</a:t>
            </a:r>
            <a:r>
              <a:rPr lang="en-US" sz="2000" b="1" dirty="0">
                <a:solidFill>
                  <a:schemeClr val="bg1"/>
                </a:solidFill>
                <a:latin typeface="Arial"/>
                <a:cs typeface="Arial"/>
              </a:rPr>
              <a:t> Harshitha</a:t>
            </a:r>
            <a:endParaRPr lang="en-US" sz="2000" dirty="0">
              <a:solidFill>
                <a:schemeClr val="bg1"/>
              </a:solidFill>
              <a:latin typeface="Arial"/>
              <a:cs typeface="Arial"/>
            </a:endParaRPr>
          </a:p>
          <a:p>
            <a:pPr marL="285750" indent="-285750">
              <a:lnSpc>
                <a:spcPct val="150000"/>
              </a:lnSpc>
              <a:spcBef>
                <a:spcPts val="0"/>
              </a:spcBef>
              <a:buFont typeface="Arial,Sans-Serif"/>
              <a:buChar char="•"/>
            </a:pPr>
            <a:r>
              <a:rPr lang="en-US" sz="2000" dirty="0">
                <a:solidFill>
                  <a:schemeClr val="bg1"/>
                </a:solidFill>
                <a:latin typeface="Arial"/>
                <a:cs typeface="Arial"/>
              </a:rPr>
              <a:t>User experience designer: @ </a:t>
            </a:r>
            <a:r>
              <a:rPr lang="en-US" sz="2000" b="1" err="1">
                <a:solidFill>
                  <a:schemeClr val="bg1"/>
                </a:solidFill>
                <a:latin typeface="Arial"/>
                <a:cs typeface="Arial"/>
              </a:rPr>
              <a:t>Kalapala</a:t>
            </a:r>
            <a:r>
              <a:rPr lang="en-US" sz="2000" b="1" dirty="0">
                <a:solidFill>
                  <a:schemeClr val="bg1"/>
                </a:solidFill>
                <a:latin typeface="Arial"/>
                <a:cs typeface="Arial"/>
              </a:rPr>
              <a:t> Venkata Surya Teja</a:t>
            </a:r>
            <a:endParaRPr lang="en-US" sz="2000" dirty="0">
              <a:solidFill>
                <a:schemeClr val="bg1"/>
              </a:solidFill>
              <a:latin typeface="Arial"/>
              <a:cs typeface="Arial"/>
            </a:endParaRPr>
          </a:p>
          <a:p>
            <a:pPr marL="285750" indent="-285750">
              <a:lnSpc>
                <a:spcPct val="150000"/>
              </a:lnSpc>
              <a:spcBef>
                <a:spcPts val="0"/>
              </a:spcBef>
              <a:buFont typeface="Arial,Sans-Serif"/>
              <a:buChar char="•"/>
            </a:pPr>
            <a:r>
              <a:rPr lang="en-US" sz="2000" dirty="0">
                <a:solidFill>
                  <a:schemeClr val="bg1"/>
                </a:solidFill>
                <a:latin typeface="Arial"/>
                <a:cs typeface="Arial"/>
              </a:rPr>
              <a:t>Documentation writer:@ </a:t>
            </a:r>
            <a:r>
              <a:rPr lang="en-US" sz="2000" b="1" dirty="0">
                <a:solidFill>
                  <a:schemeClr val="bg1"/>
                </a:solidFill>
                <a:latin typeface="Arial"/>
                <a:cs typeface="Arial"/>
              </a:rPr>
              <a:t> Asif Ahmad </a:t>
            </a:r>
            <a:r>
              <a:rPr lang="en-US" sz="2000" b="1" dirty="0">
                <a:latin typeface="Arial"/>
                <a:cs typeface="Arial"/>
              </a:rPr>
              <a:t>N</a:t>
            </a:r>
            <a:endParaRPr lang="en-US" sz="2000" dirty="0">
              <a:latin typeface="Arial"/>
              <a:cs typeface="Arial"/>
            </a:endParaRPr>
          </a:p>
          <a:p>
            <a:pPr marL="285750" indent="-285750">
              <a:lnSpc>
                <a:spcPct val="150000"/>
              </a:lnSpc>
              <a:spcBef>
                <a:spcPts val="0"/>
              </a:spcBef>
              <a:buFont typeface="Arial,Sans-Serif"/>
              <a:buChar char="•"/>
            </a:pPr>
            <a:r>
              <a:rPr lang="en-US" sz="2000" dirty="0">
                <a:solidFill>
                  <a:schemeClr val="bg1"/>
                </a:solidFill>
                <a:latin typeface="Arial"/>
                <a:cs typeface="Arial"/>
              </a:rPr>
              <a:t>Quality assurance engineer:@ </a:t>
            </a:r>
            <a:r>
              <a:rPr lang="en-US" sz="2000" b="1" dirty="0" err="1">
                <a:solidFill>
                  <a:schemeClr val="bg1"/>
                </a:solidFill>
                <a:latin typeface="Arial"/>
                <a:cs typeface="Arial"/>
              </a:rPr>
              <a:t>Chintada</a:t>
            </a:r>
            <a:r>
              <a:rPr lang="en-US" sz="2000" b="1" dirty="0">
                <a:solidFill>
                  <a:schemeClr val="bg1"/>
                </a:solidFill>
                <a:latin typeface="Arial"/>
                <a:cs typeface="Arial"/>
              </a:rPr>
              <a:t> Jagan Mohan Rao</a:t>
            </a:r>
            <a:endParaRPr lang="en-US" sz="2000">
              <a:solidFill>
                <a:schemeClr val="bg1"/>
              </a:solidFill>
              <a:latin typeface="Arial"/>
              <a:cs typeface="Arial"/>
            </a:endParaRPr>
          </a:p>
          <a:p>
            <a:endParaRPr lang="en-US" dirty="0"/>
          </a:p>
        </p:txBody>
      </p:sp>
      <p:sp>
        <p:nvSpPr>
          <p:cNvPr id="2" name="Title 1">
            <a:extLst>
              <a:ext uri="{FF2B5EF4-FFF2-40B4-BE49-F238E27FC236}">
                <a16:creationId xmlns:a16="http://schemas.microsoft.com/office/drawing/2014/main" id="{6F5A3EFD-75A9-2902-D61B-77AF67A0BDA8}"/>
              </a:ext>
            </a:extLst>
          </p:cNvPr>
          <p:cNvSpPr>
            <a:spLocks noGrp="1"/>
          </p:cNvSpPr>
          <p:nvPr>
            <p:ph type="ctrTitle"/>
          </p:nvPr>
        </p:nvSpPr>
        <p:spPr>
          <a:xfrm>
            <a:off x="349014" y="3460819"/>
            <a:ext cx="8730661" cy="2049326"/>
          </a:xfrm>
        </p:spPr>
        <p:txBody>
          <a:bodyPr>
            <a:normAutofit/>
          </a:bodyPr>
          <a:lstStyle/>
          <a:p>
            <a:r>
              <a:rPr lang="en-US" sz="4800" dirty="0">
                <a:solidFill>
                  <a:schemeClr val="bg1"/>
                </a:solidFill>
              </a:rPr>
              <a:t>As a Team Thank You</a:t>
            </a:r>
          </a:p>
        </p:txBody>
      </p:sp>
    </p:spTree>
    <p:extLst>
      <p:ext uri="{BB962C8B-B14F-4D97-AF65-F5344CB8AC3E}">
        <p14:creationId xmlns:p14="http://schemas.microsoft.com/office/powerpoint/2010/main" val="245555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5BD5E0-2BF8-8826-7D4C-BC80CD394F8E}"/>
              </a:ext>
            </a:extLst>
          </p:cNvPr>
          <p:cNvSpPr txBox="1"/>
          <p:nvPr/>
        </p:nvSpPr>
        <p:spPr>
          <a:xfrm>
            <a:off x="586478" y="1683756"/>
            <a:ext cx="3115265" cy="239635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4000" kern="1200">
                <a:solidFill>
                  <a:srgbClr val="FFFFFF"/>
                </a:solidFill>
                <a:latin typeface="+mj-lt"/>
                <a:ea typeface="+mj-ea"/>
                <a:cs typeface="+mj-cs"/>
              </a:rPr>
              <a:t>Step –1</a:t>
            </a:r>
          </a:p>
          <a:p>
            <a:pPr algn="r">
              <a:lnSpc>
                <a:spcPct val="90000"/>
              </a:lnSpc>
              <a:spcBef>
                <a:spcPct val="0"/>
              </a:spcBef>
              <a:spcAft>
                <a:spcPts val="600"/>
              </a:spcAft>
            </a:pPr>
            <a:r>
              <a:rPr lang="en-US" sz="4000" kern="1200">
                <a:solidFill>
                  <a:srgbClr val="FFFFFF"/>
                </a:solidFill>
                <a:latin typeface="+mj-lt"/>
                <a:ea typeface="+mj-ea"/>
                <a:cs typeface="+mj-cs"/>
              </a:rPr>
              <a:t> Merging all the data sets</a:t>
            </a:r>
          </a:p>
          <a:p>
            <a:pPr algn="r">
              <a:lnSpc>
                <a:spcPct val="90000"/>
              </a:lnSpc>
              <a:spcBef>
                <a:spcPct val="0"/>
              </a:spcBef>
              <a:spcAft>
                <a:spcPts val="600"/>
              </a:spcAft>
            </a:pPr>
            <a:endParaRPr lang="en-US" sz="4000" kern="120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561118" y="4891353"/>
            <a:ext cx="934899" cy="205918"/>
          </a:xfrm>
        </p:spPr>
        <p:txBody>
          <a:bodyPr/>
          <a:lstStyle/>
          <a:p>
            <a:pPr defTabSz="512064">
              <a:spcAft>
                <a:spcPts val="600"/>
              </a:spcAft>
            </a:pPr>
            <a:fld id="{294A09A9-5501-47C1-A89A-A340965A2BE2}" type="slidenum">
              <a:rPr lang="en-US" sz="672" kern="1200">
                <a:solidFill>
                  <a:schemeClr val="accent3"/>
                </a:solidFill>
                <a:latin typeface="+mn-lt"/>
                <a:ea typeface="+mn-ea"/>
                <a:cs typeface="+mn-cs"/>
              </a:rPr>
              <a:pPr defTabSz="512064">
                <a:spcAft>
                  <a:spcPts val="600"/>
                </a:spcAft>
              </a:pPr>
              <a:t>5</a:t>
            </a:fld>
            <a:endParaRPr lang="en-US"/>
          </a:p>
        </p:txBody>
      </p:sp>
      <p:pic>
        <p:nvPicPr>
          <p:cNvPr id="11" name="Picture 11">
            <a:extLst>
              <a:ext uri="{FF2B5EF4-FFF2-40B4-BE49-F238E27FC236}">
                <a16:creationId xmlns:a16="http://schemas.microsoft.com/office/drawing/2014/main" id="{183824DF-90B8-BCD7-93A7-308CA65B08FC}"/>
              </a:ext>
            </a:extLst>
          </p:cNvPr>
          <p:cNvPicPr>
            <a:picLocks noChangeAspect="1"/>
          </p:cNvPicPr>
          <p:nvPr/>
        </p:nvPicPr>
        <p:blipFill>
          <a:blip r:embed="rId2"/>
          <a:stretch>
            <a:fillRect/>
          </a:stretch>
        </p:blipFill>
        <p:spPr>
          <a:xfrm>
            <a:off x="4428834" y="625159"/>
            <a:ext cx="5048390" cy="466672"/>
          </a:xfrm>
          <a:prstGeom prst="rect">
            <a:avLst/>
          </a:prstGeom>
        </p:spPr>
      </p:pic>
      <p:pic>
        <p:nvPicPr>
          <p:cNvPr id="12" name="Picture 12">
            <a:extLst>
              <a:ext uri="{FF2B5EF4-FFF2-40B4-BE49-F238E27FC236}">
                <a16:creationId xmlns:a16="http://schemas.microsoft.com/office/drawing/2014/main" id="{7D851DEE-84DE-25E0-C280-E10BAA93E2F2}"/>
              </a:ext>
            </a:extLst>
          </p:cNvPr>
          <p:cNvPicPr>
            <a:picLocks noChangeAspect="1"/>
          </p:cNvPicPr>
          <p:nvPr/>
        </p:nvPicPr>
        <p:blipFill>
          <a:blip r:embed="rId3"/>
          <a:stretch>
            <a:fillRect/>
          </a:stretch>
        </p:blipFill>
        <p:spPr>
          <a:xfrm>
            <a:off x="4466464" y="1306676"/>
            <a:ext cx="5198045" cy="381740"/>
          </a:xfrm>
          <a:prstGeom prst="rect">
            <a:avLst/>
          </a:prstGeom>
        </p:spPr>
      </p:pic>
      <p:pic>
        <p:nvPicPr>
          <p:cNvPr id="13" name="Picture 13">
            <a:extLst>
              <a:ext uri="{FF2B5EF4-FFF2-40B4-BE49-F238E27FC236}">
                <a16:creationId xmlns:a16="http://schemas.microsoft.com/office/drawing/2014/main" id="{ACB4DC1A-F673-E7FA-8836-2ECCDE61162B}"/>
              </a:ext>
            </a:extLst>
          </p:cNvPr>
          <p:cNvPicPr>
            <a:picLocks noChangeAspect="1"/>
          </p:cNvPicPr>
          <p:nvPr/>
        </p:nvPicPr>
        <p:blipFill>
          <a:blip r:embed="rId4"/>
          <a:stretch>
            <a:fillRect/>
          </a:stretch>
        </p:blipFill>
        <p:spPr>
          <a:xfrm>
            <a:off x="4466464" y="1897611"/>
            <a:ext cx="5449638" cy="521130"/>
          </a:xfrm>
          <a:prstGeom prst="rect">
            <a:avLst/>
          </a:prstGeom>
        </p:spPr>
      </p:pic>
      <p:pic>
        <p:nvPicPr>
          <p:cNvPr id="14" name="Picture 14" descr="Text&#10;&#10;Description automatically generated">
            <a:extLst>
              <a:ext uri="{FF2B5EF4-FFF2-40B4-BE49-F238E27FC236}">
                <a16:creationId xmlns:a16="http://schemas.microsoft.com/office/drawing/2014/main" id="{BC90815D-9142-AA14-43D7-328F0E5B53F9}"/>
              </a:ext>
            </a:extLst>
          </p:cNvPr>
          <p:cNvPicPr>
            <a:picLocks noChangeAspect="1"/>
          </p:cNvPicPr>
          <p:nvPr/>
        </p:nvPicPr>
        <p:blipFill>
          <a:blip r:embed="rId5"/>
          <a:stretch>
            <a:fillRect/>
          </a:stretch>
        </p:blipFill>
        <p:spPr>
          <a:xfrm>
            <a:off x="4428834" y="2557251"/>
            <a:ext cx="4988675" cy="740630"/>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DBCC1E25-402E-9449-75AC-73E0DB3C05DE}"/>
              </a:ext>
            </a:extLst>
          </p:cNvPr>
          <p:cNvPicPr>
            <a:picLocks noChangeAspect="1"/>
          </p:cNvPicPr>
          <p:nvPr/>
        </p:nvPicPr>
        <p:blipFill>
          <a:blip r:embed="rId6"/>
          <a:stretch>
            <a:fillRect/>
          </a:stretch>
        </p:blipFill>
        <p:spPr>
          <a:xfrm>
            <a:off x="248384" y="3958070"/>
            <a:ext cx="11483427" cy="2582263"/>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5BD5E0-2BF8-8826-7D4C-BC80CD394F8E}"/>
              </a:ext>
            </a:extLst>
          </p:cNvPr>
          <p:cNvSpPr txBox="1"/>
          <p:nvPr/>
        </p:nvSpPr>
        <p:spPr>
          <a:xfrm>
            <a:off x="163145" y="1363904"/>
            <a:ext cx="3867857" cy="362872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ctr">
              <a:lnSpc>
                <a:spcPct val="90000"/>
              </a:lnSpc>
              <a:spcBef>
                <a:spcPct val="0"/>
              </a:spcBef>
              <a:spcAft>
                <a:spcPts val="600"/>
              </a:spcAft>
            </a:pPr>
            <a:endParaRPr lang="en-US" sz="4000" dirty="0">
              <a:solidFill>
                <a:srgbClr val="FFFFFF"/>
              </a:solidFill>
              <a:latin typeface="+mj-lt"/>
              <a:ea typeface="+mj-ea"/>
              <a:cs typeface="+mj-cs"/>
            </a:endParaRPr>
          </a:p>
          <a:p>
            <a:pPr algn="ctr">
              <a:lnSpc>
                <a:spcPct val="90000"/>
              </a:lnSpc>
              <a:spcBef>
                <a:spcPct val="0"/>
              </a:spcBef>
              <a:spcAft>
                <a:spcPts val="600"/>
              </a:spcAft>
            </a:pPr>
            <a:r>
              <a:rPr lang="en-US" sz="4000" dirty="0">
                <a:solidFill>
                  <a:srgbClr val="FFFFFF"/>
                </a:solidFill>
                <a:latin typeface="+mj-lt"/>
                <a:ea typeface="+mj-ea"/>
                <a:cs typeface="+mj-cs"/>
              </a:rPr>
              <a:t>Dropping unnecessary columns, removing duplicates and null values</a:t>
            </a:r>
            <a:endParaRPr lang="en-US">
              <a:ea typeface="+mj-ea"/>
              <a:cs typeface="+mj-cs"/>
            </a:endParaRPr>
          </a:p>
          <a:p>
            <a:pPr algn="r">
              <a:lnSpc>
                <a:spcPct val="90000"/>
              </a:lnSpc>
              <a:spcBef>
                <a:spcPct val="0"/>
              </a:spcBef>
              <a:spcAft>
                <a:spcPts val="600"/>
              </a:spcAft>
            </a:pPr>
            <a:endParaRPr lang="en-US" sz="4000" kern="120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561118" y="4891353"/>
            <a:ext cx="934899" cy="205918"/>
          </a:xfrm>
        </p:spPr>
        <p:txBody>
          <a:bodyPr/>
          <a:lstStyle/>
          <a:p>
            <a:pPr defTabSz="512064">
              <a:spcAft>
                <a:spcPts val="600"/>
              </a:spcAft>
            </a:pPr>
            <a:fld id="{294A09A9-5501-47C1-A89A-A340965A2BE2}" type="slidenum">
              <a:rPr lang="en-US" sz="672" kern="1200">
                <a:solidFill>
                  <a:schemeClr val="accent3"/>
                </a:solidFill>
                <a:latin typeface="+mn-lt"/>
                <a:ea typeface="+mn-ea"/>
                <a:cs typeface="+mn-cs"/>
              </a:rPr>
              <a:pPr defTabSz="512064">
                <a:spcAft>
                  <a:spcPts val="600"/>
                </a:spcAft>
              </a:pPr>
              <a:t>6</a:t>
            </a:fld>
            <a:endParaRPr lang="en-US"/>
          </a:p>
        </p:txBody>
      </p:sp>
      <p:sp>
        <p:nvSpPr>
          <p:cNvPr id="2" name="TextBox 1">
            <a:extLst>
              <a:ext uri="{FF2B5EF4-FFF2-40B4-BE49-F238E27FC236}">
                <a16:creationId xmlns:a16="http://schemas.microsoft.com/office/drawing/2014/main" id="{1CEE4938-CE8B-DF04-704B-F83F1A26EB7A}"/>
              </a:ext>
            </a:extLst>
          </p:cNvPr>
          <p:cNvSpPr txBox="1"/>
          <p:nvPr/>
        </p:nvSpPr>
        <p:spPr>
          <a:xfrm>
            <a:off x="1909705" y="940741"/>
            <a:ext cx="1636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rPr>
              <a:t>Step -2</a:t>
            </a:r>
          </a:p>
        </p:txBody>
      </p:sp>
      <p:pic>
        <p:nvPicPr>
          <p:cNvPr id="4" name="Picture 4">
            <a:extLst>
              <a:ext uri="{FF2B5EF4-FFF2-40B4-BE49-F238E27FC236}">
                <a16:creationId xmlns:a16="http://schemas.microsoft.com/office/drawing/2014/main" id="{7DEDDEB1-094E-3D5B-EAFB-4B7D57CBBF79}"/>
              </a:ext>
            </a:extLst>
          </p:cNvPr>
          <p:cNvPicPr>
            <a:picLocks noChangeAspect="1"/>
          </p:cNvPicPr>
          <p:nvPr/>
        </p:nvPicPr>
        <p:blipFill>
          <a:blip r:embed="rId2"/>
          <a:stretch>
            <a:fillRect/>
          </a:stretch>
        </p:blipFill>
        <p:spPr>
          <a:xfrm>
            <a:off x="4037659" y="448370"/>
            <a:ext cx="5913496" cy="269779"/>
          </a:xfrm>
          <a:prstGeom prst="rect">
            <a:avLst/>
          </a:prstGeom>
        </p:spPr>
      </p:pic>
      <p:pic>
        <p:nvPicPr>
          <p:cNvPr id="5" name="Picture 6">
            <a:extLst>
              <a:ext uri="{FF2B5EF4-FFF2-40B4-BE49-F238E27FC236}">
                <a16:creationId xmlns:a16="http://schemas.microsoft.com/office/drawing/2014/main" id="{E6D09730-7867-27C2-2EF4-E4FC10DAE0C6}"/>
              </a:ext>
            </a:extLst>
          </p:cNvPr>
          <p:cNvPicPr>
            <a:picLocks noChangeAspect="1"/>
          </p:cNvPicPr>
          <p:nvPr/>
        </p:nvPicPr>
        <p:blipFill>
          <a:blip r:embed="rId3"/>
          <a:stretch>
            <a:fillRect/>
          </a:stretch>
        </p:blipFill>
        <p:spPr>
          <a:xfrm>
            <a:off x="4696179" y="676907"/>
            <a:ext cx="4069644" cy="292482"/>
          </a:xfrm>
          <a:prstGeom prst="rect">
            <a:avLst/>
          </a:prstGeom>
        </p:spPr>
      </p:pic>
      <p:pic>
        <p:nvPicPr>
          <p:cNvPr id="7" name="Picture 7">
            <a:extLst>
              <a:ext uri="{FF2B5EF4-FFF2-40B4-BE49-F238E27FC236}">
                <a16:creationId xmlns:a16="http://schemas.microsoft.com/office/drawing/2014/main" id="{4A49BBAB-B3C0-457B-F714-6EDC1A4FCE90}"/>
              </a:ext>
            </a:extLst>
          </p:cNvPr>
          <p:cNvPicPr>
            <a:picLocks noChangeAspect="1"/>
          </p:cNvPicPr>
          <p:nvPr/>
        </p:nvPicPr>
        <p:blipFill>
          <a:blip r:embed="rId4"/>
          <a:stretch>
            <a:fillRect/>
          </a:stretch>
        </p:blipFill>
        <p:spPr>
          <a:xfrm>
            <a:off x="4696178" y="969972"/>
            <a:ext cx="4445940" cy="251980"/>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426BF562-974B-372D-AF16-5F57F3AC03F3}"/>
              </a:ext>
            </a:extLst>
          </p:cNvPr>
          <p:cNvPicPr>
            <a:picLocks noChangeAspect="1"/>
          </p:cNvPicPr>
          <p:nvPr/>
        </p:nvPicPr>
        <p:blipFill>
          <a:blip r:embed="rId5"/>
          <a:stretch>
            <a:fillRect/>
          </a:stretch>
        </p:blipFill>
        <p:spPr>
          <a:xfrm>
            <a:off x="4146903" y="1593321"/>
            <a:ext cx="1809750" cy="962025"/>
          </a:xfrm>
          <a:prstGeom prst="rect">
            <a:avLst/>
          </a:prstGeom>
        </p:spPr>
      </p:pic>
      <p:pic>
        <p:nvPicPr>
          <p:cNvPr id="9" name="Picture 15">
            <a:extLst>
              <a:ext uri="{FF2B5EF4-FFF2-40B4-BE49-F238E27FC236}">
                <a16:creationId xmlns:a16="http://schemas.microsoft.com/office/drawing/2014/main" id="{D87BEC90-6CFA-0E4C-E339-08235587BF43}"/>
              </a:ext>
            </a:extLst>
          </p:cNvPr>
          <p:cNvPicPr>
            <a:picLocks noChangeAspect="1"/>
          </p:cNvPicPr>
          <p:nvPr/>
        </p:nvPicPr>
        <p:blipFill>
          <a:blip r:embed="rId6"/>
          <a:stretch>
            <a:fillRect/>
          </a:stretch>
        </p:blipFill>
        <p:spPr>
          <a:xfrm>
            <a:off x="6287969" y="1587089"/>
            <a:ext cx="1666875" cy="447675"/>
          </a:xfrm>
          <a:prstGeom prst="rect">
            <a:avLst/>
          </a:prstGeom>
        </p:spPr>
      </p:pic>
      <p:pic>
        <p:nvPicPr>
          <p:cNvPr id="16" name="Picture 16" descr="A picture containing text&#10;&#10;Description automatically generated">
            <a:extLst>
              <a:ext uri="{FF2B5EF4-FFF2-40B4-BE49-F238E27FC236}">
                <a16:creationId xmlns:a16="http://schemas.microsoft.com/office/drawing/2014/main" id="{41C4075A-8CE1-8532-F3F1-3901B5668FE1}"/>
              </a:ext>
            </a:extLst>
          </p:cNvPr>
          <p:cNvPicPr>
            <a:picLocks noChangeAspect="1"/>
          </p:cNvPicPr>
          <p:nvPr/>
        </p:nvPicPr>
        <p:blipFill>
          <a:blip r:embed="rId7"/>
          <a:stretch>
            <a:fillRect/>
          </a:stretch>
        </p:blipFill>
        <p:spPr>
          <a:xfrm>
            <a:off x="4150548" y="2861402"/>
            <a:ext cx="2743200" cy="3599935"/>
          </a:xfrm>
          <a:prstGeom prst="rect">
            <a:avLst/>
          </a:prstGeom>
        </p:spPr>
      </p:pic>
      <p:sp>
        <p:nvSpPr>
          <p:cNvPr id="18" name="TextBox 17">
            <a:extLst>
              <a:ext uri="{FF2B5EF4-FFF2-40B4-BE49-F238E27FC236}">
                <a16:creationId xmlns:a16="http://schemas.microsoft.com/office/drawing/2014/main" id="{58CA8776-1A98-ACEA-9912-11930BF6542F}"/>
              </a:ext>
            </a:extLst>
          </p:cNvPr>
          <p:cNvSpPr txBox="1"/>
          <p:nvPr/>
        </p:nvSpPr>
        <p:spPr>
          <a:xfrm>
            <a:off x="7046148" y="2859852"/>
            <a:ext cx="35559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This conversion is also done for </a:t>
            </a:r>
            <a:r>
              <a:rPr lang="en-US" dirty="0" err="1"/>
              <a:t>crew,cast,production_companies</a:t>
            </a:r>
            <a:r>
              <a:rPr lang="en-US" dirty="0"/>
              <a:t>, </a:t>
            </a:r>
            <a:r>
              <a:rPr lang="en-US" dirty="0" err="1"/>
              <a:t>keywords,spoken_languages</a:t>
            </a:r>
            <a:r>
              <a:rPr lang="en-US" dirty="0"/>
              <a:t> too</a:t>
            </a:r>
          </a:p>
        </p:txBody>
      </p:sp>
      <p:pic>
        <p:nvPicPr>
          <p:cNvPr id="19" name="Picture 20" descr="Table&#10;&#10;Description automatically generated">
            <a:extLst>
              <a:ext uri="{FF2B5EF4-FFF2-40B4-BE49-F238E27FC236}">
                <a16:creationId xmlns:a16="http://schemas.microsoft.com/office/drawing/2014/main" id="{200A6749-A605-C4BE-FE50-B92631C531BF}"/>
              </a:ext>
            </a:extLst>
          </p:cNvPr>
          <p:cNvPicPr>
            <a:picLocks noChangeAspect="1"/>
          </p:cNvPicPr>
          <p:nvPr/>
        </p:nvPicPr>
        <p:blipFill>
          <a:blip r:embed="rId8"/>
          <a:stretch>
            <a:fillRect/>
          </a:stretch>
        </p:blipFill>
        <p:spPr>
          <a:xfrm>
            <a:off x="7598657" y="3895196"/>
            <a:ext cx="2695575" cy="2962275"/>
          </a:xfrm>
          <a:prstGeom prst="rect">
            <a:avLst/>
          </a:prstGeom>
        </p:spPr>
      </p:pic>
    </p:spTree>
    <p:extLst>
      <p:ext uri="{BB962C8B-B14F-4D97-AF65-F5344CB8AC3E}">
        <p14:creationId xmlns:p14="http://schemas.microsoft.com/office/powerpoint/2010/main" val="342982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5BD5E0-2BF8-8826-7D4C-BC80CD394F8E}"/>
              </a:ext>
            </a:extLst>
          </p:cNvPr>
          <p:cNvSpPr txBox="1"/>
          <p:nvPr/>
        </p:nvSpPr>
        <p:spPr>
          <a:xfrm>
            <a:off x="398330" y="1514422"/>
            <a:ext cx="3867857" cy="143680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endParaRPr lang="en-US" sz="4000" dirty="0">
              <a:solidFill>
                <a:srgbClr val="FFFFFF"/>
              </a:solidFill>
              <a:latin typeface="+mj-lt"/>
              <a:ea typeface="+mj-ea"/>
              <a:cs typeface="+mj-cs"/>
            </a:endParaRPr>
          </a:p>
          <a:p>
            <a:pPr algn="ctr">
              <a:lnSpc>
                <a:spcPct val="90000"/>
              </a:lnSpc>
              <a:spcBef>
                <a:spcPct val="0"/>
              </a:spcBef>
              <a:spcAft>
                <a:spcPts val="600"/>
              </a:spcAft>
            </a:pPr>
            <a:r>
              <a:rPr lang="en-US" sz="4000" dirty="0">
                <a:solidFill>
                  <a:srgbClr val="FFFFFF"/>
                </a:solidFill>
                <a:latin typeface="+mj-lt"/>
                <a:ea typeface="+mj-ea"/>
                <a:cs typeface="+mj-cs"/>
              </a:rPr>
              <a:t>Final Dataset</a:t>
            </a:r>
            <a:endParaRPr lang="en-US" sz="4000" dirty="0">
              <a:solidFill>
                <a:srgbClr val="FFFFFF"/>
              </a:solidFill>
              <a:ea typeface="+mj-ea"/>
              <a:cs typeface="+mj-cs"/>
            </a:endParaRPr>
          </a:p>
          <a:p>
            <a:pPr algn="r">
              <a:lnSpc>
                <a:spcPct val="90000"/>
              </a:lnSpc>
              <a:spcBef>
                <a:spcPct val="0"/>
              </a:spcBef>
              <a:spcAft>
                <a:spcPts val="600"/>
              </a:spcAft>
            </a:pPr>
            <a:endParaRPr lang="en-US" sz="4000" kern="120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561118" y="4891353"/>
            <a:ext cx="934899" cy="205918"/>
          </a:xfrm>
        </p:spPr>
        <p:txBody>
          <a:bodyPr/>
          <a:lstStyle/>
          <a:p>
            <a:pPr defTabSz="512064">
              <a:spcAft>
                <a:spcPts val="600"/>
              </a:spcAft>
            </a:pPr>
            <a:fld id="{294A09A9-5501-47C1-A89A-A340965A2BE2}" type="slidenum">
              <a:rPr lang="en-US" sz="672" kern="1200">
                <a:solidFill>
                  <a:schemeClr val="accent3"/>
                </a:solidFill>
                <a:latin typeface="+mn-lt"/>
                <a:ea typeface="+mn-ea"/>
                <a:cs typeface="+mn-cs"/>
              </a:rPr>
              <a:pPr defTabSz="512064">
                <a:spcAft>
                  <a:spcPts val="600"/>
                </a:spcAft>
              </a:pPr>
              <a:t>7</a:t>
            </a:fld>
            <a:endParaRPr lang="en-US"/>
          </a:p>
        </p:txBody>
      </p:sp>
      <p:sp>
        <p:nvSpPr>
          <p:cNvPr id="2" name="TextBox 1">
            <a:extLst>
              <a:ext uri="{FF2B5EF4-FFF2-40B4-BE49-F238E27FC236}">
                <a16:creationId xmlns:a16="http://schemas.microsoft.com/office/drawing/2014/main" id="{1CEE4938-CE8B-DF04-704B-F83F1A26EB7A}"/>
              </a:ext>
            </a:extLst>
          </p:cNvPr>
          <p:cNvSpPr txBox="1"/>
          <p:nvPr/>
        </p:nvSpPr>
        <p:spPr>
          <a:xfrm>
            <a:off x="1909705" y="940741"/>
            <a:ext cx="1636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rPr>
              <a:t>Step -3</a:t>
            </a:r>
          </a:p>
        </p:txBody>
      </p:sp>
      <p:pic>
        <p:nvPicPr>
          <p:cNvPr id="3" name="Picture 10" descr="Graphical user interface, text&#10;&#10;Description automatically generated">
            <a:extLst>
              <a:ext uri="{FF2B5EF4-FFF2-40B4-BE49-F238E27FC236}">
                <a16:creationId xmlns:a16="http://schemas.microsoft.com/office/drawing/2014/main" id="{BAA31FBA-50CB-CCD9-415A-E8C810406337}"/>
              </a:ext>
            </a:extLst>
          </p:cNvPr>
          <p:cNvPicPr>
            <a:picLocks noChangeAspect="1"/>
          </p:cNvPicPr>
          <p:nvPr/>
        </p:nvPicPr>
        <p:blipFill rotWithShape="1">
          <a:blip r:embed="rId2"/>
          <a:srcRect t="5806" r="-203" b="645"/>
          <a:stretch/>
        </p:blipFill>
        <p:spPr>
          <a:xfrm>
            <a:off x="4489217" y="175476"/>
            <a:ext cx="6430915" cy="1888200"/>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61B56208-AF9D-465B-116C-732A164D0A54}"/>
              </a:ext>
            </a:extLst>
          </p:cNvPr>
          <p:cNvPicPr>
            <a:picLocks noChangeAspect="1"/>
          </p:cNvPicPr>
          <p:nvPr/>
        </p:nvPicPr>
        <p:blipFill>
          <a:blip r:embed="rId3"/>
          <a:stretch>
            <a:fillRect/>
          </a:stretch>
        </p:blipFill>
        <p:spPr>
          <a:xfrm>
            <a:off x="4376326" y="2029745"/>
            <a:ext cx="6543791" cy="2092953"/>
          </a:xfrm>
          <a:prstGeom prst="rect">
            <a:avLst/>
          </a:prstGeom>
        </p:spPr>
      </p:pic>
      <p:pic>
        <p:nvPicPr>
          <p:cNvPr id="12" name="Picture 12" descr="Text&#10;&#10;Description automatically generated">
            <a:extLst>
              <a:ext uri="{FF2B5EF4-FFF2-40B4-BE49-F238E27FC236}">
                <a16:creationId xmlns:a16="http://schemas.microsoft.com/office/drawing/2014/main" id="{A8BAA687-DFD4-9488-2BCE-7D8979B10660}"/>
              </a:ext>
            </a:extLst>
          </p:cNvPr>
          <p:cNvPicPr>
            <a:picLocks noChangeAspect="1"/>
          </p:cNvPicPr>
          <p:nvPr/>
        </p:nvPicPr>
        <p:blipFill>
          <a:blip r:embed="rId4"/>
          <a:stretch>
            <a:fillRect/>
          </a:stretch>
        </p:blipFill>
        <p:spPr>
          <a:xfrm>
            <a:off x="4366918" y="4121537"/>
            <a:ext cx="6553199" cy="2039220"/>
          </a:xfrm>
          <a:prstGeom prst="rect">
            <a:avLst/>
          </a:prstGeom>
        </p:spPr>
      </p:pic>
    </p:spTree>
    <p:extLst>
      <p:ext uri="{BB962C8B-B14F-4D97-AF65-F5344CB8AC3E}">
        <p14:creationId xmlns:p14="http://schemas.microsoft.com/office/powerpoint/2010/main" val="1064485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5BD5E0-2BF8-8826-7D4C-BC80CD394F8E}"/>
              </a:ext>
            </a:extLst>
          </p:cNvPr>
          <p:cNvSpPr txBox="1"/>
          <p:nvPr/>
        </p:nvSpPr>
        <p:spPr>
          <a:xfrm>
            <a:off x="398330" y="1514422"/>
            <a:ext cx="3867857" cy="223643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ctr">
              <a:lnSpc>
                <a:spcPct val="90000"/>
              </a:lnSpc>
              <a:spcBef>
                <a:spcPct val="0"/>
              </a:spcBef>
              <a:spcAft>
                <a:spcPts val="600"/>
              </a:spcAft>
            </a:pPr>
            <a:endParaRPr lang="en-US" sz="4000" dirty="0">
              <a:solidFill>
                <a:srgbClr val="FFFFFF"/>
              </a:solidFill>
              <a:latin typeface="+mj-lt"/>
              <a:ea typeface="+mj-ea"/>
              <a:cs typeface="+mj-cs"/>
            </a:endParaRPr>
          </a:p>
          <a:p>
            <a:pPr algn="ctr">
              <a:lnSpc>
                <a:spcPct val="90000"/>
              </a:lnSpc>
              <a:spcBef>
                <a:spcPct val="0"/>
              </a:spcBef>
              <a:spcAft>
                <a:spcPts val="600"/>
              </a:spcAft>
            </a:pPr>
            <a:r>
              <a:rPr lang="en-US" sz="4000" dirty="0">
                <a:solidFill>
                  <a:srgbClr val="FFFFFF"/>
                </a:solidFill>
                <a:latin typeface="+mj-lt"/>
                <a:ea typeface="+mj-ea"/>
                <a:cs typeface="+mj-cs"/>
              </a:rPr>
              <a:t>Exploratory</a:t>
            </a:r>
            <a:endParaRPr lang="en-US" sz="4000" dirty="0">
              <a:solidFill>
                <a:srgbClr val="FFFFFF"/>
              </a:solidFill>
              <a:ea typeface="+mj-ea"/>
              <a:cs typeface="+mj-cs"/>
            </a:endParaRPr>
          </a:p>
          <a:p>
            <a:pPr algn="ctr">
              <a:lnSpc>
                <a:spcPct val="90000"/>
              </a:lnSpc>
              <a:spcBef>
                <a:spcPct val="0"/>
              </a:spcBef>
              <a:spcAft>
                <a:spcPts val="600"/>
              </a:spcAft>
            </a:pPr>
            <a:r>
              <a:rPr lang="en-US" sz="4000" dirty="0">
                <a:solidFill>
                  <a:srgbClr val="FFFFFF"/>
                </a:solidFill>
                <a:latin typeface="+mj-lt"/>
                <a:ea typeface="+mj-ea"/>
                <a:cs typeface="+mj-cs"/>
              </a:rPr>
              <a:t>Data</a:t>
            </a:r>
            <a:endParaRPr lang="en-US" sz="4000" kern="1200" dirty="0">
              <a:solidFill>
                <a:srgbClr val="FFFFFF"/>
              </a:solidFill>
              <a:latin typeface="+mj-lt"/>
              <a:ea typeface="+mj-ea"/>
              <a:cs typeface="+mj-cs"/>
            </a:endParaRPr>
          </a:p>
          <a:p>
            <a:pPr algn="ctr">
              <a:lnSpc>
                <a:spcPct val="90000"/>
              </a:lnSpc>
              <a:spcBef>
                <a:spcPct val="0"/>
              </a:spcBef>
              <a:spcAft>
                <a:spcPts val="600"/>
              </a:spcAft>
            </a:pPr>
            <a:r>
              <a:rPr lang="en-US" sz="4000" dirty="0">
                <a:solidFill>
                  <a:srgbClr val="FFFFFF"/>
                </a:solidFill>
                <a:latin typeface="+mj-lt"/>
                <a:ea typeface="+mj-ea"/>
                <a:cs typeface="+mj-cs"/>
              </a:rPr>
              <a:t>Analysis</a:t>
            </a:r>
          </a:p>
          <a:p>
            <a:pPr algn="r">
              <a:lnSpc>
                <a:spcPct val="90000"/>
              </a:lnSpc>
              <a:spcBef>
                <a:spcPct val="0"/>
              </a:spcBef>
              <a:spcAft>
                <a:spcPts val="600"/>
              </a:spcAft>
            </a:pPr>
            <a:endParaRPr lang="en-US" sz="400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561118" y="4891353"/>
            <a:ext cx="934899" cy="205918"/>
          </a:xfrm>
        </p:spPr>
        <p:txBody>
          <a:bodyPr/>
          <a:lstStyle/>
          <a:p>
            <a:pPr defTabSz="512064">
              <a:spcAft>
                <a:spcPts val="600"/>
              </a:spcAft>
            </a:pPr>
            <a:fld id="{294A09A9-5501-47C1-A89A-A340965A2BE2}" type="slidenum">
              <a:rPr lang="en-US" sz="672" kern="1200">
                <a:solidFill>
                  <a:schemeClr val="accent3"/>
                </a:solidFill>
                <a:latin typeface="+mn-lt"/>
                <a:ea typeface="+mn-ea"/>
                <a:cs typeface="+mn-cs"/>
              </a:rPr>
              <a:pPr defTabSz="512064">
                <a:spcAft>
                  <a:spcPts val="600"/>
                </a:spcAft>
              </a:pPr>
              <a:t>8</a:t>
            </a:fld>
            <a:endParaRPr lang="en-US"/>
          </a:p>
        </p:txBody>
      </p:sp>
      <p:sp>
        <p:nvSpPr>
          <p:cNvPr id="2" name="TextBox 1">
            <a:extLst>
              <a:ext uri="{FF2B5EF4-FFF2-40B4-BE49-F238E27FC236}">
                <a16:creationId xmlns:a16="http://schemas.microsoft.com/office/drawing/2014/main" id="{1CEE4938-CE8B-DF04-704B-F83F1A26EB7A}"/>
              </a:ext>
            </a:extLst>
          </p:cNvPr>
          <p:cNvSpPr txBox="1"/>
          <p:nvPr/>
        </p:nvSpPr>
        <p:spPr>
          <a:xfrm>
            <a:off x="1665113" y="940741"/>
            <a:ext cx="1881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rPr>
              <a:t>Step -4</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8F64E137-72CF-82CE-ADC5-4A1AB504D459}"/>
              </a:ext>
            </a:extLst>
          </p:cNvPr>
          <p:cNvPicPr>
            <a:picLocks noChangeAspect="1"/>
          </p:cNvPicPr>
          <p:nvPr/>
        </p:nvPicPr>
        <p:blipFill>
          <a:blip r:embed="rId2"/>
          <a:stretch>
            <a:fillRect/>
          </a:stretch>
        </p:blipFill>
        <p:spPr>
          <a:xfrm>
            <a:off x="4573883" y="385011"/>
            <a:ext cx="7127049" cy="6087979"/>
          </a:xfrm>
          <a:prstGeom prst="rect">
            <a:avLst/>
          </a:prstGeom>
        </p:spPr>
      </p:pic>
    </p:spTree>
    <p:extLst>
      <p:ext uri="{BB962C8B-B14F-4D97-AF65-F5344CB8AC3E}">
        <p14:creationId xmlns:p14="http://schemas.microsoft.com/office/powerpoint/2010/main" val="46800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4" descr="Text&#10;&#10;Description automatically generated">
            <a:extLst>
              <a:ext uri="{FF2B5EF4-FFF2-40B4-BE49-F238E27FC236}">
                <a16:creationId xmlns:a16="http://schemas.microsoft.com/office/drawing/2014/main" id="{6D99301C-B866-9AC8-BE7D-836A6B490F90}"/>
              </a:ext>
            </a:extLst>
          </p:cNvPr>
          <p:cNvPicPr>
            <a:picLocks noChangeAspect="1"/>
          </p:cNvPicPr>
          <p:nvPr/>
        </p:nvPicPr>
        <p:blipFill rotWithShape="1">
          <a:blip r:embed="rId2"/>
          <a:srcRect t="92899" r="-196" b="-197"/>
          <a:stretch/>
        </p:blipFill>
        <p:spPr>
          <a:xfrm>
            <a:off x="1282247" y="916394"/>
            <a:ext cx="9620786" cy="696243"/>
          </a:xfrm>
          <a:prstGeom prst="rect">
            <a:avLst/>
          </a:prstGeom>
        </p:spPr>
      </p:pic>
      <p:cxnSp>
        <p:nvCxnSpPr>
          <p:cNvPr id="41" name="Straight Connector 4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6" descr="A picture containing text, newspaper, screenshot&#10;&#10;Description automatically generated">
            <a:extLst>
              <a:ext uri="{FF2B5EF4-FFF2-40B4-BE49-F238E27FC236}">
                <a16:creationId xmlns:a16="http://schemas.microsoft.com/office/drawing/2014/main" id="{F85F15C8-774F-1B0E-E2E1-A5D3E820366B}"/>
              </a:ext>
            </a:extLst>
          </p:cNvPr>
          <p:cNvPicPr>
            <a:picLocks noChangeAspect="1"/>
          </p:cNvPicPr>
          <p:nvPr/>
        </p:nvPicPr>
        <p:blipFill>
          <a:blip r:embed="rId3"/>
          <a:stretch>
            <a:fillRect/>
          </a:stretch>
        </p:blipFill>
        <p:spPr>
          <a:xfrm>
            <a:off x="2031969" y="1734545"/>
            <a:ext cx="7833637" cy="4084673"/>
          </a:xfrm>
          <a:prstGeom prst="rect">
            <a:avLst/>
          </a:prstGeom>
        </p:spPr>
      </p:pic>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707624" y="6382512"/>
            <a:ext cx="685800" cy="320040"/>
          </a:xfrm>
        </p:spPr>
        <p:txBody>
          <a:bodyPr vert="horz" lIns="91440" tIns="45720" rIns="91440" bIns="45720" rtlCol="0" anchor="ctr">
            <a:normAutofit/>
          </a:bodyPr>
          <a:lstStyle/>
          <a:p>
            <a:pPr>
              <a:spcAft>
                <a:spcPts val="600"/>
              </a:spcAft>
            </a:pPr>
            <a:fld id="{294A09A9-5501-47C1-A89A-A340965A2BE2}" type="slidenum">
              <a:rPr lang="en-US">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3349381990"/>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3.xml><?xml version="1.0" encoding="utf-8"?>
<ds:datastoreItem xmlns:ds="http://schemas.openxmlformats.org/officeDocument/2006/customXml" ds:itemID="{2F1176D5-513E-4E73-98C9-4CEA832F57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TM45331398</Template>
  <TotalTime>0</TotalTime>
  <Words>422</Words>
  <Application>Microsoft Office PowerPoint</Application>
  <PresentationFormat>Widescreen</PresentationFormat>
  <Paragraphs>142</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MOVIE RECOMMENDER SYSTEMS</vt:lpstr>
      <vt:lpstr>Agenda</vt:lpstr>
      <vt:lpstr>Problem Statement</vt:lpstr>
      <vt:lpstr>DataSet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vt:lpstr>
      <vt:lpstr>Popularity Based Recommendation</vt:lpstr>
      <vt:lpstr>PowerPoint Presentation</vt:lpstr>
      <vt:lpstr>PowerPoint Presentation</vt:lpstr>
      <vt:lpstr>Content Based Recommendation</vt:lpstr>
      <vt:lpstr>PowerPoint Presentation</vt:lpstr>
      <vt:lpstr>PowerPoint Presentation</vt:lpstr>
      <vt:lpstr>PowerPoint Presentation</vt:lpstr>
      <vt:lpstr>PowerPoint Presentation</vt:lpstr>
      <vt:lpstr>PowerPoint Presentation</vt:lpstr>
      <vt:lpstr>PowerPoint Presentation</vt:lpstr>
      <vt:lpstr>Collaborative Based Recommendation</vt:lpstr>
      <vt:lpstr>PowerPoint Presentation</vt:lpstr>
      <vt:lpstr>PowerPoint Presentation</vt:lpstr>
      <vt:lpstr>PowerPoint Presentation</vt:lpstr>
      <vt:lpstr>PowerPoint Presentation</vt:lpstr>
      <vt:lpstr>Evaluation metrics </vt:lpstr>
      <vt:lpstr>PowerPoint Presentation</vt:lpstr>
      <vt:lpstr>PowerPoint Presentation</vt:lpstr>
      <vt:lpstr>Problems Faced</vt:lpstr>
      <vt:lpstr>PowerPoint Presentation</vt:lpstr>
      <vt:lpstr>PowerPoint Presentation</vt:lpstr>
      <vt:lpstr>Future Scope</vt:lpstr>
      <vt:lpstr>PowerPoint Presentation</vt:lpstr>
      <vt:lpstr>References</vt:lpstr>
      <vt:lpstr>PowerPoint Presentation</vt:lpstr>
      <vt:lpstr>Timeline </vt:lpstr>
      <vt:lpstr>Summary </vt:lpstr>
      <vt:lpstr>As a Team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918</cp:revision>
  <dcterms:created xsi:type="dcterms:W3CDTF">2023-05-31T01:59:48Z</dcterms:created>
  <dcterms:modified xsi:type="dcterms:W3CDTF">2023-06-01T08:47:55Z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